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2" r:id="rId10"/>
    <p:sldId id="263" r:id="rId11"/>
    <p:sldId id="264" r:id="rId12"/>
    <p:sldId id="265" r:id="rId13"/>
    <p:sldId id="266" r:id="rId14"/>
  </p:sldIdLst>
  <p:sldSz cx="12192000" cy="6858000"/>
  <p:notesSz cx="6858000" cy="91440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80" d="100"/>
          <a:sy n="80" d="100"/>
        </p:scale>
        <p:origin x="37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4840A57-ED45-4577-A6C3-6E8A2A7C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82913" y="-574675"/>
            <a:ext cx="6216650" cy="1935163"/>
            <a:chOff x="2982913" y="-574675"/>
            <a:chExt cx="6216650" cy="1935163"/>
          </a:xfrm>
        </p:grpSpPr>
        <p:sp>
          <p:nvSpPr>
            <p:cNvPr id="8" name="Полилиния: фигура 12">
              <a:extLst>
                <a:ext uri="{FF2B5EF4-FFF2-40B4-BE49-F238E27FC236}">
                  <a16:creationId xmlns:a16="http://schemas.microsoft.com/office/drawing/2014/main" id="{27C19608-955E-4979-AAD7-534C5FF661F9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9" name="Полилиния: фигура 17">
              <a:extLst>
                <a:ext uri="{FF2B5EF4-FFF2-40B4-BE49-F238E27FC236}">
                  <a16:creationId xmlns:a16="http://schemas.microsoft.com/office/drawing/2014/main" id="{C85D7CDD-3B0F-4F6C-B050-0F2EF4B0E137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0" name="Полилиния: фигура 15">
              <a:extLst>
                <a:ext uri="{FF2B5EF4-FFF2-40B4-BE49-F238E27FC236}">
                  <a16:creationId xmlns:a16="http://schemas.microsoft.com/office/drawing/2014/main" id="{F8689B7A-BE55-4367-ADC4-58EB6E53AE87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06BBD61C-5472-4664-A66C-D0C974BAD725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2" name="Полилиния: фигура 13">
              <a:extLst>
                <a:ext uri="{FF2B5EF4-FFF2-40B4-BE49-F238E27FC236}">
                  <a16:creationId xmlns:a16="http://schemas.microsoft.com/office/drawing/2014/main" id="{91B6E204-0BE4-463C-911E-AF3938617FD7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B695D73-111F-4E0A-B3EC-AD44D89CAD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25571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7F8827-A587-420C-8CA2-256B9F2B7C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12" descr="PowerPoint logo">
            <a:extLst>
              <a:ext uri="{FF2B5EF4-FFF2-40B4-BE49-F238E27FC236}">
                <a16:creationId xmlns:a16="http://schemas.microsoft.com/office/drawing/2014/main" id="{0B454357-A4CF-4E5F-ACBE-F010393AB8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76590" y="5776320"/>
            <a:ext cx="2474189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07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87A063-B7E8-41F0-B44C-CBAC34401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779-A330-4329-B18E-C4060289A791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125A8B-4E72-478E-913E-1FE1803D8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F7F94-D56A-4F25-B310-06F1D7C0F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7C2E-C92C-4AC8-B017-4CD647E6EB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581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BB2580B-041D-4851-8F8C-68136867413A}"/>
              </a:ext>
            </a:extLst>
          </p:cNvPr>
          <p:cNvSpPr/>
          <p:nvPr userDrawn="1"/>
        </p:nvSpPr>
        <p:spPr>
          <a:xfrm>
            <a:off x="11288256" y="-849"/>
            <a:ext cx="910600" cy="6858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DAF249-F087-486D-9373-D1D96AC59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849"/>
            <a:ext cx="11375568" cy="6857999"/>
          </a:xfrm>
          <a:prstGeom prst="rect">
            <a:avLst/>
          </a:prstGeom>
        </p:spPr>
      </p:pic>
      <p:sp>
        <p:nvSpPr>
          <p:cNvPr id="7" name="Прямоугольник 28">
            <a:extLst>
              <a:ext uri="{FF2B5EF4-FFF2-40B4-BE49-F238E27FC236}">
                <a16:creationId xmlns:a16="http://schemas.microsoft.com/office/drawing/2014/main" id="{40BE2EAE-DEF8-4547-9314-D5CC0A644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2667427" y="-2639256"/>
            <a:ext cx="6857150" cy="12191999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ru-RU" sz="14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425F7BC-88F1-4DEF-BE4F-66027E7783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1058" y="400051"/>
            <a:ext cx="5145560" cy="798512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SMALL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148BE13-086D-417C-8DA0-B1FEC9F761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50708" y="1217613"/>
            <a:ext cx="4135910" cy="9715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EFD3E4B-4FBF-493F-AD7A-B5E72CF3B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276407" y="0"/>
            <a:ext cx="9915593" cy="6858000"/>
            <a:chOff x="-6856" y="0"/>
            <a:chExt cx="9915593" cy="6858000"/>
          </a:xfrm>
        </p:grpSpPr>
        <p:sp>
          <p:nvSpPr>
            <p:cNvPr id="8" name="Параллелограмм 3">
              <a:extLst>
                <a:ext uri="{FF2B5EF4-FFF2-40B4-BE49-F238E27FC236}">
                  <a16:creationId xmlns:a16="http://schemas.microsoft.com/office/drawing/2014/main" id="{3B7727C9-7BD4-44DE-AB4D-DA388EC1790D}"/>
                </a:ext>
              </a:extLst>
            </p:cNvPr>
            <p:cNvSpPr/>
            <p:nvPr userDrawn="1"/>
          </p:nvSpPr>
          <p:spPr>
            <a:xfrm flipH="1">
              <a:off x="-6856" y="0"/>
              <a:ext cx="9915593" cy="6858000"/>
            </a:xfrm>
            <a:prstGeom prst="parallelogram">
              <a:avLst>
                <a:gd name="adj" fmla="val 92267"/>
              </a:avLst>
            </a:prstGeom>
            <a:gradFill>
              <a:gsLst>
                <a:gs pos="100000">
                  <a:srgbClr val="DE6346">
                    <a:alpha val="70000"/>
                  </a:srgbClr>
                </a:gs>
                <a:gs pos="0">
                  <a:srgbClr val="9F361D">
                    <a:alpha val="70000"/>
                  </a:srgbClr>
                </a:gs>
                <a:gs pos="73000">
                  <a:srgbClr val="D24726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1F9F0D4-886A-43C9-8B98-D75F3D123AD9}"/>
                </a:ext>
              </a:extLst>
            </p:cNvPr>
            <p:cNvGrpSpPr/>
            <p:nvPr userDrawn="1"/>
          </p:nvGrpSpPr>
          <p:grpSpPr>
            <a:xfrm flipH="1">
              <a:off x="1223136" y="1343920"/>
              <a:ext cx="4316824" cy="4477633"/>
              <a:chOff x="861186" y="1343920"/>
              <a:chExt cx="4316824" cy="4477633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94A4E7F-BFC7-482F-A3ED-1094D73BE5C1}"/>
                  </a:ext>
                </a:extLst>
              </p:cNvPr>
              <p:cNvGrpSpPr/>
              <p:nvPr userDrawn="1"/>
            </p:nvGrpSpPr>
            <p:grpSpPr>
              <a:xfrm>
                <a:off x="4619831" y="1343920"/>
                <a:ext cx="558179" cy="468000"/>
                <a:chOff x="4388904" y="1577920"/>
                <a:chExt cx="558179" cy="468000"/>
              </a:xfrm>
            </p:grpSpPr>
            <p:sp>
              <p:nvSpPr>
                <p:cNvPr id="15" name="Овал 25">
                  <a:extLst>
                    <a:ext uri="{FF2B5EF4-FFF2-40B4-BE49-F238E27FC236}">
                      <a16:creationId xmlns:a16="http://schemas.microsoft.com/office/drawing/2014/main" id="{76698BCA-19CB-41AE-BE78-374F5BA2E57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430571" y="1577920"/>
                  <a:ext cx="468000" cy="468000"/>
                </a:xfrm>
                <a:prstGeom prst="ellipse">
                  <a:avLst/>
                </a:prstGeom>
                <a:solidFill>
                  <a:srgbClr val="9F361D"/>
                </a:solidFill>
                <a:ln>
                  <a:noFill/>
                </a:ln>
                <a:effectLst>
                  <a:glow rad="101600">
                    <a:srgbClr val="9F361D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/>
                </a:p>
              </p:txBody>
            </p:sp>
            <p:sp>
              <p:nvSpPr>
                <p:cNvPr id="16" name="TextBox 15" descr="Number 1">
                  <a:extLst>
                    <a:ext uri="{FF2B5EF4-FFF2-40B4-BE49-F238E27FC236}">
                      <a16:creationId xmlns:a16="http://schemas.microsoft.com/office/drawing/2014/main" id="{506F61CE-8084-4FB8-8576-90DE19C61BBC}"/>
                    </a:ext>
                  </a:extLst>
                </p:cNvPr>
                <p:cNvSpPr txBox="1"/>
                <p:nvPr/>
              </p:nvSpPr>
              <p:spPr bwMode="blackWhite">
                <a:xfrm>
                  <a:off x="4388904" y="1616760"/>
                  <a:ext cx="558179" cy="369332"/>
                </a:xfrm>
                <a:prstGeom prst="rect">
                  <a:avLst/>
                </a:prstGeom>
                <a:noFill/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Century Gothic" panose="020B0502020202020204" pitchFamily="34" charset="0"/>
                      <a:cs typeface="Segoe UI Semibold" panose="020B0702040204020203" pitchFamily="34" charset="0"/>
                    </a:rPr>
                    <a:t>1</a:t>
                  </a: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48597ED-A5D8-4E38-81E8-8DC0AD6A3937}"/>
                  </a:ext>
                </a:extLst>
              </p:cNvPr>
              <p:cNvGrpSpPr/>
              <p:nvPr userDrawn="1"/>
            </p:nvGrpSpPr>
            <p:grpSpPr>
              <a:xfrm>
                <a:off x="861186" y="5353553"/>
                <a:ext cx="558179" cy="468000"/>
                <a:chOff x="799474" y="5451491"/>
                <a:chExt cx="558179" cy="468000"/>
              </a:xfrm>
            </p:grpSpPr>
            <p:sp>
              <p:nvSpPr>
                <p:cNvPr id="18" name="Овал 25">
                  <a:extLst>
                    <a:ext uri="{FF2B5EF4-FFF2-40B4-BE49-F238E27FC236}">
                      <a16:creationId xmlns:a16="http://schemas.microsoft.com/office/drawing/2014/main" id="{5016EDD9-EDAC-4A14-9CBF-5959078A07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44564" y="5451491"/>
                  <a:ext cx="468000" cy="468000"/>
                </a:xfrm>
                <a:prstGeom prst="ellipse">
                  <a:avLst/>
                </a:prstGeom>
                <a:solidFill>
                  <a:srgbClr val="9F361D"/>
                </a:solidFill>
                <a:ln>
                  <a:noFill/>
                </a:ln>
                <a:effectLst>
                  <a:glow rad="101600">
                    <a:srgbClr val="9F361D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/>
                </a:p>
              </p:txBody>
            </p:sp>
            <p:sp>
              <p:nvSpPr>
                <p:cNvPr id="19" name="TextBox 18" descr="Number 3">
                  <a:extLst>
                    <a:ext uri="{FF2B5EF4-FFF2-40B4-BE49-F238E27FC236}">
                      <a16:creationId xmlns:a16="http://schemas.microsoft.com/office/drawing/2014/main" id="{A537EC38-EF5B-4E6E-98E2-F890B5E42938}"/>
                    </a:ext>
                  </a:extLst>
                </p:cNvPr>
                <p:cNvSpPr txBox="1"/>
                <p:nvPr/>
              </p:nvSpPr>
              <p:spPr bwMode="blackWhite">
                <a:xfrm>
                  <a:off x="799474" y="5489939"/>
                  <a:ext cx="5581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Century Gothic" panose="020B0502020202020204" pitchFamily="34" charset="0"/>
                      <a:cs typeface="Segoe UI Semibold" panose="020B0702040204020203" pitchFamily="34" charset="0"/>
                    </a:rPr>
                    <a:t>3</a:t>
                  </a: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261EFACB-8BDE-4751-BADB-F72B5A5F6679}"/>
                  </a:ext>
                </a:extLst>
              </p:cNvPr>
              <p:cNvGrpSpPr/>
              <p:nvPr userDrawn="1"/>
            </p:nvGrpSpPr>
            <p:grpSpPr>
              <a:xfrm>
                <a:off x="2800323" y="3270611"/>
                <a:ext cx="558179" cy="468000"/>
                <a:chOff x="2686835" y="3386632"/>
                <a:chExt cx="558179" cy="468000"/>
              </a:xfrm>
            </p:grpSpPr>
            <p:sp>
              <p:nvSpPr>
                <p:cNvPr id="21" name="Овал 25">
                  <a:extLst>
                    <a:ext uri="{FF2B5EF4-FFF2-40B4-BE49-F238E27FC236}">
                      <a16:creationId xmlns:a16="http://schemas.microsoft.com/office/drawing/2014/main" id="{C123EE02-6890-4623-975A-A512E7D3B95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31925" y="3386632"/>
                  <a:ext cx="468000" cy="468000"/>
                </a:xfrm>
                <a:prstGeom prst="ellipse">
                  <a:avLst/>
                </a:prstGeom>
                <a:solidFill>
                  <a:srgbClr val="9F361D"/>
                </a:solidFill>
                <a:ln>
                  <a:noFill/>
                </a:ln>
                <a:effectLst>
                  <a:glow rad="101600">
                    <a:srgbClr val="9F361D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/>
                </a:p>
              </p:txBody>
            </p:sp>
            <p:sp>
              <p:nvSpPr>
                <p:cNvPr id="22" name="TextBox 21" descr="Number 2">
                  <a:extLst>
                    <a:ext uri="{FF2B5EF4-FFF2-40B4-BE49-F238E27FC236}">
                      <a16:creationId xmlns:a16="http://schemas.microsoft.com/office/drawing/2014/main" id="{5850A4F0-C7C0-4DA2-A958-6C4289944D4A}"/>
                    </a:ext>
                  </a:extLst>
                </p:cNvPr>
                <p:cNvSpPr txBox="1"/>
                <p:nvPr/>
              </p:nvSpPr>
              <p:spPr bwMode="blackWhite">
                <a:xfrm>
                  <a:off x="2686835" y="3418440"/>
                  <a:ext cx="5581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Century Gothic" panose="020B0502020202020204" pitchFamily="34" charset="0"/>
                      <a:cs typeface="Segoe UI Semibold" panose="020B0702040204020203" pitchFamily="34" charset="0"/>
                    </a:rPr>
                    <a:t>2</a:t>
                  </a:r>
                </a:p>
              </p:txBody>
            </p:sp>
          </p:grpSp>
        </p:grpSp>
      </p:grp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F5DBF9D-19BF-4838-ACC4-D041EC29D3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3555" y="419100"/>
            <a:ext cx="2914650" cy="798513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Steps Go Here: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34A318E2-038D-4EC3-9C69-CDCB53824B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85220" y="5335777"/>
            <a:ext cx="2871537" cy="13377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800C0921-0E2A-4C67-860D-623087D48E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39169" y="3361659"/>
            <a:ext cx="2871537" cy="13377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F08FCE70-FA2D-482A-A164-4D0C4D6A33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1293" y="1420093"/>
            <a:ext cx="2871537" cy="13377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6456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BB2580B-041D-4851-8F8C-68136867413A}"/>
              </a:ext>
            </a:extLst>
          </p:cNvPr>
          <p:cNvSpPr/>
          <p:nvPr userDrawn="1"/>
        </p:nvSpPr>
        <p:spPr>
          <a:xfrm>
            <a:off x="11288256" y="-849"/>
            <a:ext cx="910600" cy="6858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DAF249-F087-486D-9373-D1D96AC59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849"/>
            <a:ext cx="11375568" cy="6857999"/>
          </a:xfrm>
          <a:prstGeom prst="rect">
            <a:avLst/>
          </a:prstGeom>
        </p:spPr>
      </p:pic>
      <p:sp>
        <p:nvSpPr>
          <p:cNvPr id="7" name="Прямоугольник 28">
            <a:extLst>
              <a:ext uri="{FF2B5EF4-FFF2-40B4-BE49-F238E27FC236}">
                <a16:creationId xmlns:a16="http://schemas.microsoft.com/office/drawing/2014/main" id="{40BE2EAE-DEF8-4547-9314-D5CC0A644219}"/>
              </a:ext>
            </a:extLst>
          </p:cNvPr>
          <p:cNvSpPr/>
          <p:nvPr userDrawn="1"/>
        </p:nvSpPr>
        <p:spPr>
          <a:xfrm rot="5400000">
            <a:off x="2667425" y="-2667425"/>
            <a:ext cx="6857150" cy="12191999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ru-RU" sz="14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425F7BC-88F1-4DEF-BE4F-66027E7783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5026" y="400051"/>
            <a:ext cx="5145560" cy="798512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SMALL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148BE13-086D-417C-8DA0-B1FEC9F761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5026" y="1217613"/>
            <a:ext cx="4135910" cy="9715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Параллелограмм 3">
            <a:extLst>
              <a:ext uri="{FF2B5EF4-FFF2-40B4-BE49-F238E27FC236}">
                <a16:creationId xmlns:a16="http://schemas.microsoft.com/office/drawing/2014/main" id="{3B7727C9-7BD4-44DE-AB4D-DA388EC1790D}"/>
              </a:ext>
            </a:extLst>
          </p:cNvPr>
          <p:cNvSpPr/>
          <p:nvPr userDrawn="1"/>
        </p:nvSpPr>
        <p:spPr>
          <a:xfrm>
            <a:off x="-28643" y="0"/>
            <a:ext cx="9915593" cy="6858000"/>
          </a:xfrm>
          <a:prstGeom prst="parallelogram">
            <a:avLst>
              <a:gd name="adj" fmla="val 92267"/>
            </a:avLst>
          </a:prstGeom>
          <a:gradFill>
            <a:gsLst>
              <a:gs pos="100000">
                <a:srgbClr val="DE6346">
                  <a:alpha val="70000"/>
                </a:srgbClr>
              </a:gs>
              <a:gs pos="0">
                <a:srgbClr val="9F361D">
                  <a:alpha val="70000"/>
                </a:srgbClr>
              </a:gs>
              <a:gs pos="73000">
                <a:srgbClr val="D24726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F9F0D4-886A-43C9-8B98-D75F3D123AD9}"/>
              </a:ext>
            </a:extLst>
          </p:cNvPr>
          <p:cNvGrpSpPr/>
          <p:nvPr userDrawn="1"/>
        </p:nvGrpSpPr>
        <p:grpSpPr>
          <a:xfrm>
            <a:off x="853063" y="1343920"/>
            <a:ext cx="4316824" cy="4477633"/>
            <a:chOff x="861186" y="1343920"/>
            <a:chExt cx="4316824" cy="447763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94A4E7F-BFC7-482F-A3ED-1094D73BE5C1}"/>
                </a:ext>
              </a:extLst>
            </p:cNvPr>
            <p:cNvGrpSpPr/>
            <p:nvPr userDrawn="1"/>
          </p:nvGrpSpPr>
          <p:grpSpPr>
            <a:xfrm>
              <a:off x="4619831" y="1343920"/>
              <a:ext cx="558179" cy="468000"/>
              <a:chOff x="4388904" y="1577920"/>
              <a:chExt cx="558179" cy="468000"/>
            </a:xfrm>
          </p:grpSpPr>
          <p:sp>
            <p:nvSpPr>
              <p:cNvPr id="15" name="Овал 25">
                <a:extLst>
                  <a:ext uri="{FF2B5EF4-FFF2-40B4-BE49-F238E27FC236}">
                    <a16:creationId xmlns:a16="http://schemas.microsoft.com/office/drawing/2014/main" id="{76698BCA-19CB-41AE-BE78-374F5BA2E5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30571" y="1577920"/>
                <a:ext cx="468000" cy="468000"/>
              </a:xfrm>
              <a:prstGeom prst="ellipse">
                <a:avLst/>
              </a:prstGeom>
              <a:solidFill>
                <a:srgbClr val="9F361D"/>
              </a:solidFill>
              <a:ln>
                <a:noFill/>
              </a:ln>
              <a:effectLst>
                <a:glow rad="101600">
                  <a:srgbClr val="9F361D">
                    <a:alpha val="40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/>
              </a:p>
            </p:txBody>
          </p:sp>
          <p:sp>
            <p:nvSpPr>
              <p:cNvPr id="16" name="TextBox 15" descr="Number 1">
                <a:extLst>
                  <a:ext uri="{FF2B5EF4-FFF2-40B4-BE49-F238E27FC236}">
                    <a16:creationId xmlns:a16="http://schemas.microsoft.com/office/drawing/2014/main" id="{506F61CE-8084-4FB8-8576-90DE19C61BBC}"/>
                  </a:ext>
                </a:extLst>
              </p:cNvPr>
              <p:cNvSpPr txBox="1"/>
              <p:nvPr/>
            </p:nvSpPr>
            <p:spPr bwMode="blackWhite">
              <a:xfrm>
                <a:off x="4388904" y="1616760"/>
                <a:ext cx="558179" cy="369332"/>
              </a:xfrm>
              <a:prstGeom prst="rect">
                <a:avLst/>
              </a:prstGeom>
              <a:noFill/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Segoe UI Semibold" panose="020B0702040204020203" pitchFamily="34" charset="0"/>
                  </a:rPr>
                  <a:t>1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48597ED-A5D8-4E38-81E8-8DC0AD6A3937}"/>
                </a:ext>
              </a:extLst>
            </p:cNvPr>
            <p:cNvGrpSpPr/>
            <p:nvPr userDrawn="1"/>
          </p:nvGrpSpPr>
          <p:grpSpPr>
            <a:xfrm>
              <a:off x="861186" y="5353553"/>
              <a:ext cx="558179" cy="468000"/>
              <a:chOff x="799474" y="5451491"/>
              <a:chExt cx="558179" cy="468000"/>
            </a:xfrm>
          </p:grpSpPr>
          <p:sp>
            <p:nvSpPr>
              <p:cNvPr id="18" name="Овал 25">
                <a:extLst>
                  <a:ext uri="{FF2B5EF4-FFF2-40B4-BE49-F238E27FC236}">
                    <a16:creationId xmlns:a16="http://schemas.microsoft.com/office/drawing/2014/main" id="{5016EDD9-EDAC-4A14-9CBF-5959078A07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4564" y="5451491"/>
                <a:ext cx="468000" cy="468000"/>
              </a:xfrm>
              <a:prstGeom prst="ellipse">
                <a:avLst/>
              </a:prstGeom>
              <a:solidFill>
                <a:srgbClr val="9F361D"/>
              </a:solidFill>
              <a:ln>
                <a:noFill/>
              </a:ln>
              <a:effectLst>
                <a:glow rad="101600">
                  <a:srgbClr val="9F361D">
                    <a:alpha val="40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/>
              </a:p>
            </p:txBody>
          </p:sp>
          <p:sp>
            <p:nvSpPr>
              <p:cNvPr id="19" name="TextBox 18" descr="Number 3">
                <a:extLst>
                  <a:ext uri="{FF2B5EF4-FFF2-40B4-BE49-F238E27FC236}">
                    <a16:creationId xmlns:a16="http://schemas.microsoft.com/office/drawing/2014/main" id="{A537EC38-EF5B-4E6E-98E2-F890B5E42938}"/>
                  </a:ext>
                </a:extLst>
              </p:cNvPr>
              <p:cNvSpPr txBox="1"/>
              <p:nvPr/>
            </p:nvSpPr>
            <p:spPr bwMode="blackWhite">
              <a:xfrm>
                <a:off x="799474" y="5489939"/>
                <a:ext cx="5581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Segoe UI Semibold" panose="020B0702040204020203" pitchFamily="34" charset="0"/>
                  </a:rPr>
                  <a:t>3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61EFACB-8BDE-4751-BADB-F72B5A5F6679}"/>
                </a:ext>
              </a:extLst>
            </p:cNvPr>
            <p:cNvGrpSpPr/>
            <p:nvPr userDrawn="1"/>
          </p:nvGrpSpPr>
          <p:grpSpPr>
            <a:xfrm>
              <a:off x="2800323" y="3270611"/>
              <a:ext cx="558179" cy="468000"/>
              <a:chOff x="2686835" y="3386632"/>
              <a:chExt cx="558179" cy="468000"/>
            </a:xfrm>
          </p:grpSpPr>
          <p:sp>
            <p:nvSpPr>
              <p:cNvPr id="21" name="Овал 25">
                <a:extLst>
                  <a:ext uri="{FF2B5EF4-FFF2-40B4-BE49-F238E27FC236}">
                    <a16:creationId xmlns:a16="http://schemas.microsoft.com/office/drawing/2014/main" id="{C123EE02-6890-4623-975A-A512E7D3B9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31925" y="3386632"/>
                <a:ext cx="468000" cy="468000"/>
              </a:xfrm>
              <a:prstGeom prst="ellipse">
                <a:avLst/>
              </a:prstGeom>
              <a:solidFill>
                <a:srgbClr val="9F361D"/>
              </a:solidFill>
              <a:ln>
                <a:noFill/>
              </a:ln>
              <a:effectLst>
                <a:glow rad="101600">
                  <a:srgbClr val="9F361D">
                    <a:alpha val="40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/>
              </a:p>
            </p:txBody>
          </p:sp>
          <p:sp>
            <p:nvSpPr>
              <p:cNvPr id="22" name="TextBox 21" descr="Number 2">
                <a:extLst>
                  <a:ext uri="{FF2B5EF4-FFF2-40B4-BE49-F238E27FC236}">
                    <a16:creationId xmlns:a16="http://schemas.microsoft.com/office/drawing/2014/main" id="{5850A4F0-C7C0-4DA2-A958-6C4289944D4A}"/>
                  </a:ext>
                </a:extLst>
              </p:cNvPr>
              <p:cNvSpPr txBox="1"/>
              <p:nvPr/>
            </p:nvSpPr>
            <p:spPr bwMode="blackWhite">
              <a:xfrm>
                <a:off x="2686835" y="3418440"/>
                <a:ext cx="5581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Segoe UI Semibold" panose="020B0702040204020203" pitchFamily="34" charset="0"/>
                  </a:rPr>
                  <a:t>2</a:t>
                </a:r>
              </a:p>
            </p:txBody>
          </p:sp>
        </p:grpSp>
      </p:grp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F5DBF9D-19BF-4838-ACC4-D041EC29D3B9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923191" y="419100"/>
            <a:ext cx="2914650" cy="798513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Steps Go Here: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34A318E2-038D-4EC3-9C69-CDCB53824BC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1356431" y="5335777"/>
            <a:ext cx="2871537" cy="13377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800C0921-0E2A-4C67-860D-623087D48E58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3317799" y="3361659"/>
            <a:ext cx="2871537" cy="13377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F08FCE70-FA2D-482A-A164-4D0C4D6A3365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5175878" y="1420093"/>
            <a:ext cx="2871537" cy="13377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89973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D6D913A-C186-4F8A-82A2-48D38C061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35074" y="980189"/>
            <a:ext cx="6857999" cy="48976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A497B4B-92CE-4375-9EFC-1FCED23B3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08043" y="-7144"/>
            <a:ext cx="4883957" cy="6857998"/>
          </a:xfrm>
          <a:prstGeom prst="rect">
            <a:avLst/>
          </a:prstGeom>
          <a:solidFill>
            <a:srgbClr val="00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9F6BF0A-340E-4923-AF94-305730065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 flipH="1">
            <a:off x="-2712790" y="2451892"/>
            <a:ext cx="6216650" cy="1935163"/>
            <a:chOff x="2982913" y="-574675"/>
            <a:chExt cx="6216650" cy="1935163"/>
          </a:xfrm>
        </p:grpSpPr>
        <p:sp>
          <p:nvSpPr>
            <p:cNvPr id="9" name="Полилиния: фигура 12">
              <a:extLst>
                <a:ext uri="{FF2B5EF4-FFF2-40B4-BE49-F238E27FC236}">
                  <a16:creationId xmlns:a16="http://schemas.microsoft.com/office/drawing/2014/main" id="{EDBA056C-5C3C-483A-ADBB-6ECE967BF9FC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0" name="Полилиния: фигура 17">
              <a:extLst>
                <a:ext uri="{FF2B5EF4-FFF2-40B4-BE49-F238E27FC236}">
                  <a16:creationId xmlns:a16="http://schemas.microsoft.com/office/drawing/2014/main" id="{C8A6DF64-EFDA-4FDC-95F2-CA9E904935A9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1" name="Полилиния: фигура 15">
              <a:extLst>
                <a:ext uri="{FF2B5EF4-FFF2-40B4-BE49-F238E27FC236}">
                  <a16:creationId xmlns:a16="http://schemas.microsoft.com/office/drawing/2014/main" id="{05041C2C-ACC8-4BF3-B916-0896FA1039FB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2" name="Полилиния: фигура 10">
              <a:extLst>
                <a:ext uri="{FF2B5EF4-FFF2-40B4-BE49-F238E27FC236}">
                  <a16:creationId xmlns:a16="http://schemas.microsoft.com/office/drawing/2014/main" id="{DC952B2D-D957-40DF-9D4E-84F7C8140911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3" name="Полилиния: фигура 13">
              <a:extLst>
                <a:ext uri="{FF2B5EF4-FFF2-40B4-BE49-F238E27FC236}">
                  <a16:creationId xmlns:a16="http://schemas.microsoft.com/office/drawing/2014/main" id="{42223152-ED82-47B8-AA28-8E45BF4F6FDB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C046739-1F33-449F-A734-551C236736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2034651" y="2598008"/>
            <a:ext cx="5955956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87EE7-5848-4A7E-8CDC-C84A4100E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7858" y="420130"/>
            <a:ext cx="5438826" cy="595595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C2A2BF6-6B6F-4FDE-9C94-76A56291F7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40842" y="1089395"/>
            <a:ext cx="3657600" cy="5286692"/>
          </a:xfrm>
        </p:spPr>
        <p:txBody>
          <a:bodyPr/>
          <a:lstStyle>
            <a:lvl1pPr marL="0" indent="0">
              <a:buFont typeface="Century Gothic" panose="020B0502020202020204" pitchFamily="34" charset="0"/>
              <a:buChar char=" "/>
              <a:defRPr sz="1400"/>
            </a:lvl1pPr>
            <a:lvl2pPr marL="223838" indent="-163513">
              <a:buClr>
                <a:schemeClr val="bg1"/>
              </a:buClr>
              <a:buFont typeface="Century Gothic" panose="020B0502020202020204" pitchFamily="34" charset="0"/>
              <a:buChar char="&gt;"/>
              <a:defRPr sz="1400"/>
            </a:lvl2pPr>
            <a:lvl3pPr marL="0" indent="0">
              <a:spcBef>
                <a:spcPts val="2400"/>
              </a:spcBef>
              <a:buFont typeface="Century Gothic" panose="020B0502020202020204" pitchFamily="34" charset="0"/>
              <a:buChar char=" "/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9" name="Прямая соединительная линия 24">
            <a:extLst>
              <a:ext uri="{FF2B5EF4-FFF2-40B4-BE49-F238E27FC236}">
                <a16:creationId xmlns:a16="http://schemas.microsoft.com/office/drawing/2014/main" id="{B3938D53-967E-448F-8242-8981B708525E}"/>
              </a:ext>
            </a:extLst>
          </p:cNvPr>
          <p:cNvCxnSpPr>
            <a:cxnSpLocks/>
          </p:cNvCxnSpPr>
          <p:nvPr userDrawn="1"/>
        </p:nvCxnSpPr>
        <p:spPr>
          <a:xfrm flipH="1">
            <a:off x="7301596" y="-423"/>
            <a:ext cx="13668" cy="6858423"/>
          </a:xfrm>
          <a:prstGeom prst="line">
            <a:avLst/>
          </a:prstGeom>
          <a:ln w="28575">
            <a:solidFill>
              <a:srgbClr val="9F361D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3981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00AE21-3EF4-4016-A377-C1F84210F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6733" cy="68427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C0D740-CFC6-474B-AA47-789146626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6733" cy="6858000"/>
          </a:xfrm>
          <a:prstGeom prst="rect">
            <a:avLst/>
          </a:prstGeom>
          <a:solidFill>
            <a:srgbClr val="00000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05DCB4-B5F3-4093-A18D-14AC00022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664025" y="1843967"/>
            <a:ext cx="211015" cy="5006440"/>
            <a:chOff x="6664025" y="1843967"/>
            <a:chExt cx="211015" cy="5006440"/>
          </a:xfrm>
        </p:grpSpPr>
        <p:cxnSp>
          <p:nvCxnSpPr>
            <p:cNvPr id="11" name="Прямая соединительная линия 24">
              <a:extLst>
                <a:ext uri="{FF2B5EF4-FFF2-40B4-BE49-F238E27FC236}">
                  <a16:creationId xmlns:a16="http://schemas.microsoft.com/office/drawing/2014/main" id="{9D622328-32D2-48BE-BE48-E20E4D2770BD}"/>
                </a:ext>
              </a:extLst>
            </p:cNvPr>
            <p:cNvCxnSpPr>
              <a:cxnSpLocks/>
            </p:cNvCxnSpPr>
            <p:nvPr/>
          </p:nvCxnSpPr>
          <p:spPr>
            <a:xfrm>
              <a:off x="6768172" y="2026407"/>
              <a:ext cx="777" cy="4824000"/>
            </a:xfrm>
            <a:prstGeom prst="line">
              <a:avLst/>
            </a:prstGeom>
            <a:ln w="28575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Овал 25">
              <a:extLst>
                <a:ext uri="{FF2B5EF4-FFF2-40B4-BE49-F238E27FC236}">
                  <a16:creationId xmlns:a16="http://schemas.microsoft.com/office/drawing/2014/main" id="{018BA51A-7B76-4EEB-A0C9-847FAD3535A4}"/>
                </a:ext>
              </a:extLst>
            </p:cNvPr>
            <p:cNvSpPr/>
            <p:nvPr/>
          </p:nvSpPr>
          <p:spPr>
            <a:xfrm>
              <a:off x="6664025" y="1843967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076A3-68F3-44B3-A396-9AD3AB00F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12274" y="2026406"/>
            <a:ext cx="4136491" cy="439344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079420-586F-4241-8C4B-7F975FA29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 flipH="1">
            <a:off x="-2723676" y="2451892"/>
            <a:ext cx="6216650" cy="1935163"/>
            <a:chOff x="2982913" y="-574675"/>
            <a:chExt cx="6216650" cy="1935163"/>
          </a:xfrm>
        </p:grpSpPr>
        <p:sp>
          <p:nvSpPr>
            <p:cNvPr id="14" name="Полилиния: фигура 12">
              <a:extLst>
                <a:ext uri="{FF2B5EF4-FFF2-40B4-BE49-F238E27FC236}">
                  <a16:creationId xmlns:a16="http://schemas.microsoft.com/office/drawing/2014/main" id="{7D4FA2E5-B76B-46E4-A9F9-D3A4F16AE985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5" name="Полилиния: фигура 17">
              <a:extLst>
                <a:ext uri="{FF2B5EF4-FFF2-40B4-BE49-F238E27FC236}">
                  <a16:creationId xmlns:a16="http://schemas.microsoft.com/office/drawing/2014/main" id="{AF8A5FC5-DA44-4DC9-BE1D-E197C2FEE718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417543D0-FB8E-45DF-A0E5-77677BB5D2C4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7" name="Полилиния: фигура 10">
              <a:extLst>
                <a:ext uri="{FF2B5EF4-FFF2-40B4-BE49-F238E27FC236}">
                  <a16:creationId xmlns:a16="http://schemas.microsoft.com/office/drawing/2014/main" id="{90773D28-8713-4BC5-8C28-12EFA9D642E4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8" name="Полилиния: фигура 13">
              <a:extLst>
                <a:ext uri="{FF2B5EF4-FFF2-40B4-BE49-F238E27FC236}">
                  <a16:creationId xmlns:a16="http://schemas.microsoft.com/office/drawing/2014/main" id="{E5988930-A431-49B8-98E5-D19F5AD532DB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5BF968F-DC3B-47B0-A915-BC962A8121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500" y="247650"/>
            <a:ext cx="1179195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defRPr lang="en-US" sz="3600" dirty="0"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73B4B5-F598-4588-AB55-17DD140BEE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1187" y="2026407"/>
            <a:ext cx="5957300" cy="43934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6460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492B5-4202-4E05-955A-BCC88BCF9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50F2F1-0BC2-4DA5-99FF-AC3AFB8AE8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BB791-2B25-469E-A2FB-030A20208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779-A330-4329-B18E-C4060289A791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7A826-7098-45C8-B7AF-F326A685C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BA3E7-DD95-4E3C-8510-00C7127C8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7C2E-C92C-4AC8-B017-4CD647E6EB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1156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D59EE0-0BA2-496F-B99C-5F84840697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EE6E64-1F1C-4242-8541-3DEA5DB652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F158B-D8F2-44E0-A203-26B9C2164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779-A330-4329-B18E-C4060289A791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9F92F-25D5-4883-B6E2-764273F62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06F29-CD1B-4F5C-A56D-0E4674657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7C2E-C92C-4AC8-B017-4CD647E6EB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822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E15F3-6153-4920-9215-37FB6FEE6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73680-9C95-4B11-A93A-964E768D4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30B09-428D-49DB-A70F-9B5D5B643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779-A330-4329-B18E-C4060289A791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014F3-CC9D-4417-A30E-980283F40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A1EAA-1E73-4FD7-A64E-395483830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7C2E-C92C-4AC8-B017-4CD647E6EB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926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DC432-3ED5-4249-A6F4-B401195E7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DB306-4D71-45DD-8F3E-4BA097C0E9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781BC-C016-4DDC-B809-DEFFF125F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779-A330-4329-B18E-C4060289A791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EDCB5-3A50-4889-A2E3-EF35E63BC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403CA-B97A-47FF-9E5A-713E611BF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7C2E-C92C-4AC8-B017-4CD647E6EB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045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6BCCB-3456-4052-A4E4-EA266DD5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8EE68-9DBE-4064-9EFE-6831F07C8E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9FC4AA-0528-44A7-A668-82566CA656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5E6DA-294A-4BA2-9D6D-4FB5D912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779-A330-4329-B18E-C4060289A791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14D15-996B-4F82-86E9-1CB9B772B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7D4331-BD36-4470-BD66-88E877C0E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7C2E-C92C-4AC8-B017-4CD647E6EB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842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541A4-ADE5-467D-98FD-BC676FB64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C8244-8B7F-44F3-B790-7BF369A5D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953E4-37A4-4867-87B9-7AFE9A91B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B24DA5-4DCA-4576-91E1-99C3DB97B8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4C1378-E382-4AA3-BAB8-83E617AB48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6E27DF-9480-4360-86F9-51F40AC7C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779-A330-4329-B18E-C4060289A791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EF10D3-8F6F-4F83-9883-BC1C71C91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898A3E-09E5-4135-B474-7F1AAA0A4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7C2E-C92C-4AC8-B017-4CD647E6EB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7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0DA365B-2628-4BCE-9E67-2F0D16C47BD3}"/>
              </a:ext>
            </a:extLst>
          </p:cNvPr>
          <p:cNvGrpSpPr/>
          <p:nvPr userDrawn="1"/>
        </p:nvGrpSpPr>
        <p:grpSpPr>
          <a:xfrm>
            <a:off x="2982913" y="-574675"/>
            <a:ext cx="6216650" cy="1935163"/>
            <a:chOff x="2982913" y="-574675"/>
            <a:chExt cx="6216650" cy="1935163"/>
          </a:xfrm>
        </p:grpSpPr>
        <p:sp>
          <p:nvSpPr>
            <p:cNvPr id="7" name="Полилиния: фигура 12">
              <a:extLst>
                <a:ext uri="{FF2B5EF4-FFF2-40B4-BE49-F238E27FC236}">
                  <a16:creationId xmlns:a16="http://schemas.microsoft.com/office/drawing/2014/main" id="{1F2267F0-4480-4BD7-BD96-BEF5488A1F5E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8" name="Полилиния: фигура 17">
              <a:extLst>
                <a:ext uri="{FF2B5EF4-FFF2-40B4-BE49-F238E27FC236}">
                  <a16:creationId xmlns:a16="http://schemas.microsoft.com/office/drawing/2014/main" id="{76B36DBC-DC07-4F87-90B2-0249EC01293E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9" name="Полилиния: фигура 15">
              <a:extLst>
                <a:ext uri="{FF2B5EF4-FFF2-40B4-BE49-F238E27FC236}">
                  <a16:creationId xmlns:a16="http://schemas.microsoft.com/office/drawing/2014/main" id="{16D55E62-E1AE-4B3D-A734-C19E272D1572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0" name="Полилиния: фигура 10">
              <a:extLst>
                <a:ext uri="{FF2B5EF4-FFF2-40B4-BE49-F238E27FC236}">
                  <a16:creationId xmlns:a16="http://schemas.microsoft.com/office/drawing/2014/main" id="{65A6F525-77E9-4B88-8E70-21DBA057EA63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1" name="Полилиния: фигура 13">
              <a:extLst>
                <a:ext uri="{FF2B5EF4-FFF2-40B4-BE49-F238E27FC236}">
                  <a16:creationId xmlns:a16="http://schemas.microsoft.com/office/drawing/2014/main" id="{ACD258A8-5300-4D12-968F-5FEBDC16AE29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039D421-3580-462F-85CF-DD9732A68A94}"/>
              </a:ext>
            </a:extLst>
          </p:cNvPr>
          <p:cNvGrpSpPr/>
          <p:nvPr userDrawn="1"/>
        </p:nvGrpSpPr>
        <p:grpSpPr>
          <a:xfrm>
            <a:off x="533563" y="1885850"/>
            <a:ext cx="211015" cy="4944470"/>
            <a:chOff x="533563" y="1885850"/>
            <a:chExt cx="211015" cy="4944470"/>
          </a:xfrm>
        </p:grpSpPr>
        <p:cxnSp>
          <p:nvCxnSpPr>
            <p:cNvPr id="13" name="Прямая соединительная линия 24">
              <a:extLst>
                <a:ext uri="{FF2B5EF4-FFF2-40B4-BE49-F238E27FC236}">
                  <a16:creationId xmlns:a16="http://schemas.microsoft.com/office/drawing/2014/main" id="{DE8E9744-8CDB-421C-962A-44A5120AF055}"/>
                </a:ext>
              </a:extLst>
            </p:cNvPr>
            <p:cNvCxnSpPr>
              <a:cxnSpLocks/>
            </p:cNvCxnSpPr>
            <p:nvPr/>
          </p:nvCxnSpPr>
          <p:spPr>
            <a:xfrm>
              <a:off x="628962" y="1970320"/>
              <a:ext cx="0" cy="4860000"/>
            </a:xfrm>
            <a:prstGeom prst="line">
              <a:avLst/>
            </a:prstGeom>
            <a:ln w="28575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25">
              <a:extLst>
                <a:ext uri="{FF2B5EF4-FFF2-40B4-BE49-F238E27FC236}">
                  <a16:creationId xmlns:a16="http://schemas.microsoft.com/office/drawing/2014/main" id="{C8931D30-63ED-42E9-BEDB-9DAED42116D2}"/>
                </a:ext>
              </a:extLst>
            </p:cNvPr>
            <p:cNvSpPr/>
            <p:nvPr/>
          </p:nvSpPr>
          <p:spPr>
            <a:xfrm>
              <a:off x="533563" y="1885850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15" name="Title 14">
            <a:extLst>
              <a:ext uri="{FF2B5EF4-FFF2-40B4-BE49-F238E27FC236}">
                <a16:creationId xmlns:a16="http://schemas.microsoft.com/office/drawing/2014/main" id="{45EEAC38-1AB2-4532-9A19-2A4A95725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79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7103A1-DF4D-40E5-A136-6F81F519B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84"/>
            <a:ext cx="12219634" cy="68507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D119E2-27F0-4487-97B0-3946CF088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284"/>
            <a:ext cx="12219634" cy="6858000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590D09-FA3B-44CC-96EF-33D91DC4D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82913" y="-574675"/>
            <a:ext cx="6216650" cy="1935163"/>
            <a:chOff x="2982913" y="-574675"/>
            <a:chExt cx="6216650" cy="1935163"/>
          </a:xfrm>
        </p:grpSpPr>
        <p:sp>
          <p:nvSpPr>
            <p:cNvPr id="10" name="Полилиния: фигура 12">
              <a:extLst>
                <a:ext uri="{FF2B5EF4-FFF2-40B4-BE49-F238E27FC236}">
                  <a16:creationId xmlns:a16="http://schemas.microsoft.com/office/drawing/2014/main" id="{94A02721-97E9-46DF-B841-E96AA5D8407F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1" name="Полилиния: фигура 17">
              <a:extLst>
                <a:ext uri="{FF2B5EF4-FFF2-40B4-BE49-F238E27FC236}">
                  <a16:creationId xmlns:a16="http://schemas.microsoft.com/office/drawing/2014/main" id="{9CBD4741-3905-4C18-AF83-7B2862B6B4D6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2" name="Полилиния: фигура 15">
              <a:extLst>
                <a:ext uri="{FF2B5EF4-FFF2-40B4-BE49-F238E27FC236}">
                  <a16:creationId xmlns:a16="http://schemas.microsoft.com/office/drawing/2014/main" id="{9FFBF496-E52B-4CCD-A98B-DAD2A160B55C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3" name="Полилиния: фигура 10">
              <a:extLst>
                <a:ext uri="{FF2B5EF4-FFF2-40B4-BE49-F238E27FC236}">
                  <a16:creationId xmlns:a16="http://schemas.microsoft.com/office/drawing/2014/main" id="{032D964C-FD06-4C06-B517-6D08BB5431EC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4D920134-19B1-4459-9D8B-1166D2DBD703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8083C5-58EB-4807-9B60-116294635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3563" y="1733444"/>
            <a:ext cx="211015" cy="5117787"/>
            <a:chOff x="533563" y="1733444"/>
            <a:chExt cx="211015" cy="5117787"/>
          </a:xfrm>
        </p:grpSpPr>
        <p:cxnSp>
          <p:nvCxnSpPr>
            <p:cNvPr id="17" name="Прямая соединительная линия 24">
              <a:extLst>
                <a:ext uri="{FF2B5EF4-FFF2-40B4-BE49-F238E27FC236}">
                  <a16:creationId xmlns:a16="http://schemas.microsoft.com/office/drawing/2014/main" id="{DF34E1D4-A43E-4BE1-A890-D3ADB1CB4CAF}"/>
                </a:ext>
              </a:extLst>
            </p:cNvPr>
            <p:cNvCxnSpPr>
              <a:cxnSpLocks/>
            </p:cNvCxnSpPr>
            <p:nvPr/>
          </p:nvCxnSpPr>
          <p:spPr>
            <a:xfrm>
              <a:off x="628962" y="1883231"/>
              <a:ext cx="0" cy="4968000"/>
            </a:xfrm>
            <a:prstGeom prst="line">
              <a:avLst/>
            </a:prstGeom>
            <a:ln w="28575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Овал 25">
              <a:extLst>
                <a:ext uri="{FF2B5EF4-FFF2-40B4-BE49-F238E27FC236}">
                  <a16:creationId xmlns:a16="http://schemas.microsoft.com/office/drawing/2014/main" id="{C2281663-16EA-4AFF-9606-50708C41AEC6}"/>
                </a:ext>
              </a:extLst>
            </p:cNvPr>
            <p:cNvSpPr/>
            <p:nvPr/>
          </p:nvSpPr>
          <p:spPr>
            <a:xfrm>
              <a:off x="533563" y="1733444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905A2929-5718-4963-B98D-6EA11DCB8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930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picture containing indoor, table&#10;&#10;Description generated with very high confidence">
            <a:extLst>
              <a:ext uri="{FF2B5EF4-FFF2-40B4-BE49-F238E27FC236}">
                <a16:creationId xmlns:a16="http://schemas.microsoft.com/office/drawing/2014/main" id="{448817BC-829F-446B-8111-48BB9B9675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9665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D119E2-27F0-4487-97B0-3946CF088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9970" y="-23479"/>
            <a:ext cx="12219634" cy="6858000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590D09-FA3B-44CC-96EF-33D91DC4D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86506" y="-602457"/>
            <a:ext cx="6216650" cy="1935163"/>
            <a:chOff x="2982913" y="-574675"/>
            <a:chExt cx="6216650" cy="1935163"/>
          </a:xfrm>
        </p:grpSpPr>
        <p:sp>
          <p:nvSpPr>
            <p:cNvPr id="10" name="Полилиния: фигура 12">
              <a:extLst>
                <a:ext uri="{FF2B5EF4-FFF2-40B4-BE49-F238E27FC236}">
                  <a16:creationId xmlns:a16="http://schemas.microsoft.com/office/drawing/2014/main" id="{94A02721-97E9-46DF-B841-E96AA5D8407F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1" name="Полилиния: фигура 17">
              <a:extLst>
                <a:ext uri="{FF2B5EF4-FFF2-40B4-BE49-F238E27FC236}">
                  <a16:creationId xmlns:a16="http://schemas.microsoft.com/office/drawing/2014/main" id="{9CBD4741-3905-4C18-AF83-7B2862B6B4D6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2" name="Полилиния: фигура 15">
              <a:extLst>
                <a:ext uri="{FF2B5EF4-FFF2-40B4-BE49-F238E27FC236}">
                  <a16:creationId xmlns:a16="http://schemas.microsoft.com/office/drawing/2014/main" id="{9FFBF496-E52B-4CCD-A98B-DAD2A160B55C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3" name="Полилиния: фигура 10">
              <a:extLst>
                <a:ext uri="{FF2B5EF4-FFF2-40B4-BE49-F238E27FC236}">
                  <a16:creationId xmlns:a16="http://schemas.microsoft.com/office/drawing/2014/main" id="{032D964C-FD06-4C06-B517-6D08BB5431EC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4D920134-19B1-4459-9D8B-1166D2DBD703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A435ADD-3DA5-488B-901F-80987E4C4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664025" y="1985485"/>
            <a:ext cx="211015" cy="4880010"/>
            <a:chOff x="6664025" y="1985485"/>
            <a:chExt cx="211015" cy="4880010"/>
          </a:xfrm>
        </p:grpSpPr>
        <p:cxnSp>
          <p:nvCxnSpPr>
            <p:cNvPr id="20" name="Прямая соединительная линия 24">
              <a:extLst>
                <a:ext uri="{FF2B5EF4-FFF2-40B4-BE49-F238E27FC236}">
                  <a16:creationId xmlns:a16="http://schemas.microsoft.com/office/drawing/2014/main" id="{5204A592-8C68-4CFA-907A-F19D90792A93}"/>
                </a:ext>
              </a:extLst>
            </p:cNvPr>
            <p:cNvCxnSpPr>
              <a:cxnSpLocks/>
            </p:cNvCxnSpPr>
            <p:nvPr/>
          </p:nvCxnSpPr>
          <p:spPr>
            <a:xfrm>
              <a:off x="6768172" y="2113495"/>
              <a:ext cx="777" cy="4752000"/>
            </a:xfrm>
            <a:prstGeom prst="line">
              <a:avLst/>
            </a:prstGeom>
            <a:ln w="28575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Овал 25">
              <a:extLst>
                <a:ext uri="{FF2B5EF4-FFF2-40B4-BE49-F238E27FC236}">
                  <a16:creationId xmlns:a16="http://schemas.microsoft.com/office/drawing/2014/main" id="{28DD267A-7BED-4CDD-A8C6-BCB3BA7E115C}"/>
                </a:ext>
              </a:extLst>
            </p:cNvPr>
            <p:cNvSpPr/>
            <p:nvPr/>
          </p:nvSpPr>
          <p:spPr>
            <a:xfrm>
              <a:off x="6664025" y="1985485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4A5DD35-8E86-48A0-9E99-EC32FE854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3107" y="1983818"/>
            <a:ext cx="233210" cy="4850703"/>
            <a:chOff x="513107" y="1983818"/>
            <a:chExt cx="233210" cy="485070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42094EE-7AAD-4966-A387-46F52C1A3321}"/>
                </a:ext>
              </a:extLst>
            </p:cNvPr>
            <p:cNvGrpSpPr/>
            <p:nvPr/>
          </p:nvGrpSpPr>
          <p:grpSpPr>
            <a:xfrm>
              <a:off x="522677" y="1983818"/>
              <a:ext cx="211015" cy="4850703"/>
              <a:chOff x="522677" y="1983818"/>
              <a:chExt cx="211015" cy="4850703"/>
            </a:xfrm>
          </p:grpSpPr>
          <p:cxnSp>
            <p:nvCxnSpPr>
              <p:cNvPr id="28" name="Прямая соединительная линия 24">
                <a:extLst>
                  <a:ext uri="{FF2B5EF4-FFF2-40B4-BE49-F238E27FC236}">
                    <a16:creationId xmlns:a16="http://schemas.microsoft.com/office/drawing/2014/main" id="{F8A50289-0D7C-4CB6-B611-F1B59469F5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962" y="2046521"/>
                <a:ext cx="0" cy="4788000"/>
              </a:xfrm>
              <a:prstGeom prst="line">
                <a:avLst/>
              </a:prstGeom>
              <a:ln w="28575">
                <a:solidFill>
                  <a:srgbClr val="9F361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Овал 25">
                <a:extLst>
                  <a:ext uri="{FF2B5EF4-FFF2-40B4-BE49-F238E27FC236}">
                    <a16:creationId xmlns:a16="http://schemas.microsoft.com/office/drawing/2014/main" id="{ED9778AE-B266-4533-AFF5-015D5DB95FAF}"/>
                  </a:ext>
                </a:extLst>
              </p:cNvPr>
              <p:cNvSpPr/>
              <p:nvPr/>
            </p:nvSpPr>
            <p:spPr>
              <a:xfrm>
                <a:off x="522677" y="1983818"/>
                <a:ext cx="211015" cy="211015"/>
              </a:xfrm>
              <a:prstGeom prst="ellipse">
                <a:avLst/>
              </a:prstGeom>
              <a:solidFill>
                <a:srgbClr val="9F361D"/>
              </a:solidFill>
              <a:ln>
                <a:noFill/>
              </a:ln>
              <a:effectLst>
                <a:glow rad="101600">
                  <a:srgbClr val="9F361D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dirty="0"/>
              </a:p>
            </p:txBody>
          </p:sp>
        </p:grp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B90273CC-5219-4CE8-80C8-BAD7F5A00FDA}"/>
                </a:ext>
              </a:extLst>
            </p:cNvPr>
            <p:cNvSpPr/>
            <p:nvPr/>
          </p:nvSpPr>
          <p:spPr>
            <a:xfrm>
              <a:off x="513107" y="3653972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27" name="Овал 25">
              <a:extLst>
                <a:ext uri="{FF2B5EF4-FFF2-40B4-BE49-F238E27FC236}">
                  <a16:creationId xmlns:a16="http://schemas.microsoft.com/office/drawing/2014/main" id="{6362A1A3-959F-429A-959F-0A9201D7DD92}"/>
                </a:ext>
              </a:extLst>
            </p:cNvPr>
            <p:cNvSpPr/>
            <p:nvPr/>
          </p:nvSpPr>
          <p:spPr>
            <a:xfrm>
              <a:off x="535302" y="5365684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85DC86-E263-4A34-85B6-3E9B74B80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250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2">
            <a:extLst>
              <a:ext uri="{FF2B5EF4-FFF2-40B4-BE49-F238E27FC236}">
                <a16:creationId xmlns:a16="http://schemas.microsoft.com/office/drawing/2014/main" id="{97FF772A-2519-497D-8276-4E705BD222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80374" y="0"/>
            <a:ext cx="9611625" cy="6858000"/>
          </a:xfrm>
          <a:prstGeom prst="rect">
            <a:avLst/>
          </a:prstGeom>
        </p:spPr>
      </p:pic>
      <p:sp>
        <p:nvSpPr>
          <p:cNvPr id="14" name="Прямоугольник 50">
            <a:extLst>
              <a:ext uri="{FF2B5EF4-FFF2-40B4-BE49-F238E27FC236}">
                <a16:creationId xmlns:a16="http://schemas.microsoft.com/office/drawing/2014/main" id="{C1EA4F75-7A14-4E4E-A3B8-54293D94FFEA}"/>
              </a:ext>
            </a:extLst>
          </p:cNvPr>
          <p:cNvSpPr/>
          <p:nvPr userDrawn="1"/>
        </p:nvSpPr>
        <p:spPr>
          <a:xfrm>
            <a:off x="2580374" y="-2381"/>
            <a:ext cx="9611628" cy="685800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E8743F-2E52-4860-9798-A13AA2B1A9FA}"/>
              </a:ext>
            </a:extLst>
          </p:cNvPr>
          <p:cNvGrpSpPr/>
          <p:nvPr userDrawn="1"/>
        </p:nvGrpSpPr>
        <p:grpSpPr>
          <a:xfrm rot="16200000">
            <a:off x="-2712402" y="2461418"/>
            <a:ext cx="6216650" cy="1935163"/>
            <a:chOff x="2982913" y="-574675"/>
            <a:chExt cx="6216650" cy="1935163"/>
          </a:xfrm>
        </p:grpSpPr>
        <p:sp>
          <p:nvSpPr>
            <p:cNvPr id="7" name="Полилиния: фигура 12">
              <a:extLst>
                <a:ext uri="{FF2B5EF4-FFF2-40B4-BE49-F238E27FC236}">
                  <a16:creationId xmlns:a16="http://schemas.microsoft.com/office/drawing/2014/main" id="{0B4C606D-CB17-4FF1-B300-8551BB9C7C52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8" name="Полилиния: фигура 17">
              <a:extLst>
                <a:ext uri="{FF2B5EF4-FFF2-40B4-BE49-F238E27FC236}">
                  <a16:creationId xmlns:a16="http://schemas.microsoft.com/office/drawing/2014/main" id="{D20F56BD-D4E9-49D7-9636-6CB1E745F754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/>
            </a:p>
          </p:txBody>
        </p:sp>
        <p:sp>
          <p:nvSpPr>
            <p:cNvPr id="9" name="Полилиния: фигура 15">
              <a:extLst>
                <a:ext uri="{FF2B5EF4-FFF2-40B4-BE49-F238E27FC236}">
                  <a16:creationId xmlns:a16="http://schemas.microsoft.com/office/drawing/2014/main" id="{EEC14485-F263-4BA9-B5C6-C6C2DA8B5560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0" name="Полилиния: фигура 10">
              <a:extLst>
                <a:ext uri="{FF2B5EF4-FFF2-40B4-BE49-F238E27FC236}">
                  <a16:creationId xmlns:a16="http://schemas.microsoft.com/office/drawing/2014/main" id="{8D44ACC6-1029-45CC-B1FF-DCDEC55BBEBC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1" name="Полилиния: фигура 13">
              <a:extLst>
                <a:ext uri="{FF2B5EF4-FFF2-40B4-BE49-F238E27FC236}">
                  <a16:creationId xmlns:a16="http://schemas.microsoft.com/office/drawing/2014/main" id="{640BDE84-9E6B-4DC1-B057-62246AD285B7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D727FB-12F2-4B00-B9B4-2E85DBE8E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345368" y="2655089"/>
            <a:ext cx="5652795" cy="146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74B823-46AD-4B07-AE84-16F0BBC8FE2E}"/>
              </a:ext>
            </a:extLst>
          </p:cNvPr>
          <p:cNvCxnSpPr/>
          <p:nvPr userDrawn="1"/>
        </p:nvCxnSpPr>
        <p:spPr>
          <a:xfrm>
            <a:off x="5969975" y="2677198"/>
            <a:ext cx="0" cy="1503604"/>
          </a:xfrm>
          <a:prstGeom prst="line">
            <a:avLst/>
          </a:prstGeom>
          <a:ln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7E61A4E-1F41-4137-801F-C544DE0CAF4D}"/>
              </a:ext>
            </a:extLst>
          </p:cNvPr>
          <p:cNvCxnSpPr/>
          <p:nvPr userDrawn="1"/>
        </p:nvCxnSpPr>
        <p:spPr>
          <a:xfrm>
            <a:off x="8927119" y="2677198"/>
            <a:ext cx="0" cy="1503604"/>
          </a:xfrm>
          <a:prstGeom prst="line">
            <a:avLst/>
          </a:prstGeom>
          <a:ln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C9CAFD8-EA4C-4E12-AA33-925E9BCE83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56581" y="2656923"/>
            <a:ext cx="2405647" cy="15238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E33737E-752D-419F-8F18-E35609CCAD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5724" y="2656923"/>
            <a:ext cx="2405647" cy="15238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AE07EDA3-09AD-4BC4-92A5-720E8D8ECD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153248" y="2656923"/>
            <a:ext cx="2405647" cy="15238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522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C664A8-AB32-4E3B-8099-1CDE1F9BE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365125"/>
            <a:ext cx="117729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21ECE-BC3B-4EBF-831C-507DA2140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91683-D23C-4704-91BB-83D32A0E44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09B45779-A330-4329-B18E-C4060289A791}" type="datetimeFigureOut">
              <a:rPr lang="en-US" smtClean="0"/>
              <a:pPr/>
              <a:t>5/20/2021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2E818-6B60-4D24-9954-64A147DEA1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0C2BE-369C-4A16-8782-2C9D0F112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2537C2E-C92C-4AC8-B017-4CD647E6EB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800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64" r:id="rId8"/>
    <p:sldLayoutId id="2147483660" r:id="rId9"/>
    <p:sldLayoutId id="2147483655" r:id="rId10"/>
    <p:sldLayoutId id="2147483662" r:id="rId11"/>
    <p:sldLayoutId id="2147483663" r:id="rId12"/>
    <p:sldLayoutId id="2147483656" r:id="rId13"/>
    <p:sldLayoutId id="2147483657" r:id="rId14"/>
    <p:sldLayoutId id="2147483658" r:id="rId15"/>
    <p:sldLayoutId id="2147483659" r:id="rId16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microsoft.com/office/2007/relationships/hdphoto" Target="../media/hdphoto4.wdp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microsoft.com/office/2007/relationships/hdphoto" Target="../media/hdphoto4.wdp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microsoft.com/office/2007/relationships/hdphoto" Target="../media/hdphoto4.wdp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9DDD6-2306-4FF9-BE29-F7C86162E9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Training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608094-062C-4293-B229-27222199C3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RHCSA – Exam Environment </a:t>
            </a:r>
          </a:p>
        </p:txBody>
      </p:sp>
    </p:spTree>
    <p:extLst>
      <p:ext uri="{BB962C8B-B14F-4D97-AF65-F5344CB8AC3E}">
        <p14:creationId xmlns:p14="http://schemas.microsoft.com/office/powerpoint/2010/main" val="341175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A9E1BE9-2C32-490B-BC7B-1D18D6945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8" y="1282404"/>
            <a:ext cx="12191999" cy="62848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C7FDA3-70BE-4194-A3F2-458AC522C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28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122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59921BB-05F5-46EF-BE76-63127CB14F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" t="3920" r="2288" b="7585"/>
          <a:stretch/>
        </p:blipFill>
        <p:spPr>
          <a:xfrm>
            <a:off x="128789" y="476518"/>
            <a:ext cx="11925836" cy="60144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C75542-B602-4828-BB17-52CF328424AF}"/>
              </a:ext>
            </a:extLst>
          </p:cNvPr>
          <p:cNvSpPr txBox="1"/>
          <p:nvPr/>
        </p:nvSpPr>
        <p:spPr>
          <a:xfrm>
            <a:off x="3854246" y="0"/>
            <a:ext cx="4964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>
                    <a:lumMod val="95000"/>
                  </a:schemeClr>
                </a:solidFill>
              </a:rPr>
              <a:t>Exam Linux Environment</a:t>
            </a:r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FF48407D-3672-42F2-8988-7CF07BACBB0C}"/>
              </a:ext>
            </a:extLst>
          </p:cNvPr>
          <p:cNvSpPr/>
          <p:nvPr/>
        </p:nvSpPr>
        <p:spPr>
          <a:xfrm>
            <a:off x="643943" y="809238"/>
            <a:ext cx="1184856" cy="521595"/>
          </a:xfrm>
          <a:prstGeom prst="wedgeEllipseCallout">
            <a:avLst>
              <a:gd name="adj1" fmla="val -40866"/>
              <a:gd name="adj2" fmla="val -73263"/>
            </a:avLst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8DED1E-611C-47CB-8DD4-BE56CDBFFD92}"/>
              </a:ext>
            </a:extLst>
          </p:cNvPr>
          <p:cNvSpPr txBox="1"/>
          <p:nvPr/>
        </p:nvSpPr>
        <p:spPr>
          <a:xfrm>
            <a:off x="820207" y="869168"/>
            <a:ext cx="832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>
                    <a:lumMod val="95000"/>
                  </a:schemeClr>
                </a:solidFill>
              </a:rPr>
              <a:t>Click the </a:t>
            </a:r>
          </a:p>
          <a:p>
            <a:r>
              <a:rPr lang="en-IN" sz="1200" dirty="0">
                <a:solidFill>
                  <a:schemeClr val="bg1">
                    <a:lumMod val="95000"/>
                  </a:schemeClr>
                </a:solidFill>
              </a:rPr>
              <a:t>activities</a:t>
            </a:r>
          </a:p>
        </p:txBody>
      </p:sp>
    </p:spTree>
    <p:extLst>
      <p:ext uri="{BB962C8B-B14F-4D97-AF65-F5344CB8AC3E}">
        <p14:creationId xmlns:p14="http://schemas.microsoft.com/office/powerpoint/2010/main" val="3555270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0499D85-A43A-4AA4-A501-722E55A0A8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13" b="91016" l="366" r="95388">
                        <a14:foregroundMark x1="1903" y1="6641" x2="6955" y2="6510"/>
                        <a14:foregroundMark x1="6955" y1="6510" x2="50073" y2="7813"/>
                        <a14:foregroundMark x1="50073" y1="7813" x2="95461" y2="28516"/>
                        <a14:foregroundMark x1="95461" y1="28516" x2="95461" y2="28516"/>
                        <a14:foregroundMark x1="77086" y1="9375" x2="81186" y2="22526"/>
                        <a14:foregroundMark x1="81186" y1="22526" x2="84700" y2="66146"/>
                        <a14:foregroundMark x1="84700" y1="66146" x2="73060" y2="83073"/>
                        <a14:foregroundMark x1="73060" y1="83073" x2="26720" y2="72656"/>
                        <a14:foregroundMark x1="26720" y1="72656" x2="12299" y2="9505"/>
                        <a14:foregroundMark x1="12299" y1="9505" x2="10249" y2="17839"/>
                        <a14:foregroundMark x1="10249" y1="17839" x2="4905" y2="26563"/>
                        <a14:foregroundMark x1="4905" y1="26563" x2="11493" y2="17578"/>
                        <a14:foregroundMark x1="11493" y1="17578" x2="6808" y2="24089"/>
                        <a14:foregroundMark x1="6808" y1="24089" x2="6223" y2="23177"/>
                        <a14:foregroundMark x1="6442" y1="23177" x2="11786" y2="23047"/>
                        <a14:foregroundMark x1="11786" y1="23047" x2="7247" y2="13932"/>
                        <a14:foregroundMark x1="7247" y1="13932" x2="8272" y2="6641"/>
                        <a14:foregroundMark x1="8272" y1="6641" x2="4832" y2="10286"/>
                        <a14:foregroundMark x1="4832" y1="10286" x2="28770" y2="7813"/>
                        <a14:foregroundMark x1="28770" y1="7813" x2="29136" y2="7813"/>
                        <a14:foregroundMark x1="1098" y1="11979" x2="12518" y2="61719"/>
                        <a14:foregroundMark x1="12518" y1="61719" x2="11347" y2="77083"/>
                        <a14:foregroundMark x1="11347" y1="77083" x2="5271" y2="82813"/>
                        <a14:foregroundMark x1="5271" y1="82813" x2="9297" y2="76823"/>
                        <a14:foregroundMark x1="9297" y1="76823" x2="7394" y2="94271"/>
                        <a14:foregroundMark x1="7394" y1="94271" x2="3294" y2="78646"/>
                        <a14:foregroundMark x1="3294" y1="78646" x2="4173" y2="94401"/>
                        <a14:foregroundMark x1="4173" y1="94401" x2="23939" y2="97656"/>
                        <a14:foregroundMark x1="23939" y1="97656" x2="88873" y2="87370"/>
                        <a14:foregroundMark x1="88873" y1="87370" x2="94729" y2="88932"/>
                        <a14:foregroundMark x1="94729" y1="88932" x2="93924" y2="20182"/>
                        <a14:foregroundMark x1="93924" y1="20182" x2="85066" y2="10807"/>
                        <a14:foregroundMark x1="85066" y1="10807" x2="45681" y2="23438"/>
                        <a14:foregroundMark x1="45681" y1="23438" x2="21962" y2="8724"/>
                        <a14:foregroundMark x1="21962" y1="8724" x2="1684" y2="7813"/>
                        <a14:foregroundMark x1="1977" y1="67057" x2="5124" y2="62109"/>
                        <a14:foregroundMark x1="5124" y1="62109" x2="5124" y2="62109"/>
                        <a14:foregroundMark x1="1318" y1="91276" x2="8492" y2="89583"/>
                        <a14:foregroundMark x1="8492" y1="89583" x2="27526" y2="89714"/>
                        <a14:foregroundMark x1="27526" y1="89714" x2="44583" y2="87891"/>
                        <a14:foregroundMark x1="44583" y1="87891" x2="92387" y2="91016"/>
                        <a14:foregroundMark x1="1684" y1="81901" x2="1318" y2="72656"/>
                        <a14:foregroundMark x1="1318" y1="72656" x2="6662" y2="72917"/>
                        <a14:foregroundMark x1="6662" y1="72917" x2="3514" y2="81641"/>
                        <a14:foregroundMark x1="3514" y1="81641" x2="366" y2="81901"/>
                        <a14:foregroundMark x1="6735" y1="67188" x2="4758" y2="60286"/>
                        <a14:foregroundMark x1="4758" y1="60286" x2="1318" y2="63802"/>
                        <a14:foregroundMark x1="1318" y1="63802" x2="4832" y2="69661"/>
                        <a14:foregroundMark x1="4832" y1="69661" x2="7174" y2="63411"/>
                        <a14:foregroundMark x1="7174" y1="63411" x2="1464" y2="61458"/>
                        <a14:foregroundMark x1="1464" y1="61458" x2="586" y2="61589"/>
                        <a14:foregroundMark x1="1025" y1="48047" x2="7174" y2="47786"/>
                        <a14:foregroundMark x1="4539" y1="60286" x2="7321" y2="54427"/>
                        <a14:foregroundMark x1="7321" y1="54427" x2="7906" y2="62891"/>
                        <a14:foregroundMark x1="6589" y1="60938" x2="6515" y2="58724"/>
                        <a14:foregroundMark x1="4905" y1="58984" x2="6442" y2="58333"/>
                        <a14:foregroundMark x1="4685" y1="59245" x2="4539" y2="58333"/>
                        <a14:foregroundMark x1="2269" y1="55339" x2="6076" y2="55729"/>
                        <a14:backgroundMark x1="4100" y1="52344" x2="4685" y2="53669"/>
                        <a14:backgroundMark x1="3514" y1="53255" x2="3721" y2="535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1" t="4296" r="2500" b="7397"/>
          <a:stretch/>
        </p:blipFill>
        <p:spPr>
          <a:xfrm>
            <a:off x="197476" y="402464"/>
            <a:ext cx="11797048" cy="60530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00D323-894C-47AA-8641-C4AB56172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1" y="2485623"/>
            <a:ext cx="1017431" cy="10603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257A40-8C48-476C-B3E2-AF03D44B499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605" b="69528" l="9722" r="89815">
                        <a14:foregroundMark x1="56481" y1="39485" x2="38426" y2="60515"/>
                        <a14:foregroundMark x1="38426" y1="60515" x2="40278" y2="50644"/>
                        <a14:foregroundMark x1="61111" y1="23605" x2="82407" y2="23605"/>
                        <a14:foregroundMark x1="26852" y1="68240" x2="56481" y2="68240"/>
                        <a14:foregroundMark x1="59259" y1="47639" x2="64352" y2="46781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519" b="24612"/>
          <a:stretch/>
        </p:blipFill>
        <p:spPr>
          <a:xfrm>
            <a:off x="31597" y="3319291"/>
            <a:ext cx="1265270" cy="7761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07B0AA-CC30-476E-B82F-60BDABFB26D9}"/>
              </a:ext>
            </a:extLst>
          </p:cNvPr>
          <p:cNvSpPr txBox="1"/>
          <p:nvPr/>
        </p:nvSpPr>
        <p:spPr>
          <a:xfrm>
            <a:off x="3841367" y="159051"/>
            <a:ext cx="49648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solidFill>
                  <a:schemeClr val="bg1">
                    <a:lumMod val="95000"/>
                  </a:schemeClr>
                </a:solidFill>
              </a:rPr>
              <a:t>Exam Linux Environment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230C73C-595E-4D57-A646-338D3AD3079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120462" y="3015804"/>
            <a:ext cx="4250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7FF88BD-6AC3-48B0-9E56-21D4D487EF94}"/>
              </a:ext>
            </a:extLst>
          </p:cNvPr>
          <p:cNvSpPr txBox="1"/>
          <p:nvPr/>
        </p:nvSpPr>
        <p:spPr>
          <a:xfrm flipH="1">
            <a:off x="1534732" y="2877304"/>
            <a:ext cx="1017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>
                    <a:lumMod val="95000"/>
                  </a:schemeClr>
                </a:solidFill>
              </a:rPr>
              <a:t>View Exam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5F07A91-8850-4818-9A14-3D112D91D86B}"/>
              </a:ext>
            </a:extLst>
          </p:cNvPr>
          <p:cNvCxnSpPr>
            <a:cxnSpLocks/>
          </p:cNvCxnSpPr>
          <p:nvPr/>
        </p:nvCxnSpPr>
        <p:spPr>
          <a:xfrm>
            <a:off x="1221740" y="3684484"/>
            <a:ext cx="4250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38205EB-8AF5-4268-98F7-CA669B71668A}"/>
              </a:ext>
            </a:extLst>
          </p:cNvPr>
          <p:cNvSpPr txBox="1"/>
          <p:nvPr/>
        </p:nvSpPr>
        <p:spPr>
          <a:xfrm flipH="1">
            <a:off x="1636010" y="3545984"/>
            <a:ext cx="1265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>
                    <a:lumMod val="95000"/>
                  </a:schemeClr>
                </a:solidFill>
              </a:rPr>
              <a:t>VM Monitor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A886F30-91CD-4463-B8E7-3B006E369886}"/>
              </a:ext>
            </a:extLst>
          </p:cNvPr>
          <p:cNvCxnSpPr>
            <a:cxnSpLocks/>
          </p:cNvCxnSpPr>
          <p:nvPr/>
        </p:nvCxnSpPr>
        <p:spPr>
          <a:xfrm>
            <a:off x="936260" y="4539829"/>
            <a:ext cx="4250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608CA1C-DFE1-44AD-A19C-51D06710BBDA}"/>
              </a:ext>
            </a:extLst>
          </p:cNvPr>
          <p:cNvSpPr txBox="1"/>
          <p:nvPr/>
        </p:nvSpPr>
        <p:spPr>
          <a:xfrm flipH="1">
            <a:off x="1350530" y="4401329"/>
            <a:ext cx="1017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>
                    <a:lumMod val="95000"/>
                  </a:schemeClr>
                </a:solidFill>
              </a:rPr>
              <a:t>Terminal</a:t>
            </a:r>
          </a:p>
        </p:txBody>
      </p:sp>
    </p:spTree>
    <p:extLst>
      <p:ext uri="{BB962C8B-B14F-4D97-AF65-F5344CB8AC3E}">
        <p14:creationId xmlns:p14="http://schemas.microsoft.com/office/powerpoint/2010/main" val="2701783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78134E-5781-469F-8E7A-AB3C36F86B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13" b="91016" l="366" r="95388">
                        <a14:foregroundMark x1="1903" y1="6641" x2="6955" y2="6510"/>
                        <a14:foregroundMark x1="6955" y1="6510" x2="50073" y2="7813"/>
                        <a14:foregroundMark x1="50073" y1="7813" x2="95461" y2="28516"/>
                        <a14:foregroundMark x1="95461" y1="28516" x2="95461" y2="28516"/>
                        <a14:foregroundMark x1="77086" y1="9375" x2="81186" y2="22526"/>
                        <a14:foregroundMark x1="81186" y1="22526" x2="84700" y2="66146"/>
                        <a14:foregroundMark x1="84700" y1="66146" x2="73060" y2="83073"/>
                        <a14:foregroundMark x1="73060" y1="83073" x2="26720" y2="72656"/>
                        <a14:foregroundMark x1="26720" y1="72656" x2="12299" y2="9505"/>
                        <a14:foregroundMark x1="12299" y1="9505" x2="10249" y2="17839"/>
                        <a14:foregroundMark x1="10249" y1="17839" x2="4905" y2="26563"/>
                        <a14:foregroundMark x1="4905" y1="26563" x2="11493" y2="17578"/>
                        <a14:foregroundMark x1="11493" y1="17578" x2="6808" y2="24089"/>
                        <a14:foregroundMark x1="6808" y1="24089" x2="6223" y2="23177"/>
                        <a14:foregroundMark x1="6442" y1="23177" x2="11786" y2="23047"/>
                        <a14:foregroundMark x1="11786" y1="23047" x2="7247" y2="13932"/>
                        <a14:foregroundMark x1="7247" y1="13932" x2="8272" y2="6641"/>
                        <a14:foregroundMark x1="8272" y1="6641" x2="4832" y2="10286"/>
                        <a14:foregroundMark x1="4832" y1="10286" x2="28770" y2="7813"/>
                        <a14:foregroundMark x1="28770" y1="7813" x2="29136" y2="7813"/>
                        <a14:foregroundMark x1="1098" y1="11979" x2="12518" y2="61719"/>
                        <a14:foregroundMark x1="12518" y1="61719" x2="11347" y2="77083"/>
                        <a14:foregroundMark x1="11347" y1="77083" x2="5271" y2="82813"/>
                        <a14:foregroundMark x1="5271" y1="82813" x2="9297" y2="76823"/>
                        <a14:foregroundMark x1="9297" y1="76823" x2="7394" y2="94271"/>
                        <a14:foregroundMark x1="7394" y1="94271" x2="3294" y2="78646"/>
                        <a14:foregroundMark x1="3294" y1="78646" x2="4173" y2="94401"/>
                        <a14:foregroundMark x1="4173" y1="94401" x2="23939" y2="97656"/>
                        <a14:foregroundMark x1="23939" y1="97656" x2="88873" y2="87370"/>
                        <a14:foregroundMark x1="88873" y1="87370" x2="94729" y2="88932"/>
                        <a14:foregroundMark x1="94729" y1="88932" x2="93924" y2="20182"/>
                        <a14:foregroundMark x1="93924" y1="20182" x2="85066" y2="10807"/>
                        <a14:foregroundMark x1="85066" y1="10807" x2="45681" y2="23438"/>
                        <a14:foregroundMark x1="45681" y1="23438" x2="21962" y2="8724"/>
                        <a14:foregroundMark x1="21962" y1="8724" x2="1684" y2="7813"/>
                        <a14:foregroundMark x1="1977" y1="67057" x2="5124" y2="62109"/>
                        <a14:foregroundMark x1="5124" y1="62109" x2="5124" y2="62109"/>
                        <a14:foregroundMark x1="1318" y1="91276" x2="8492" y2="89583"/>
                        <a14:foregroundMark x1="8492" y1="89583" x2="27526" y2="89714"/>
                        <a14:foregroundMark x1="27526" y1="89714" x2="44583" y2="87891"/>
                        <a14:foregroundMark x1="44583" y1="87891" x2="92387" y2="91016"/>
                        <a14:foregroundMark x1="1684" y1="81901" x2="1318" y2="72656"/>
                        <a14:foregroundMark x1="1318" y1="72656" x2="6662" y2="72917"/>
                        <a14:foregroundMark x1="6662" y1="72917" x2="3514" y2="81641"/>
                        <a14:foregroundMark x1="3514" y1="81641" x2="366" y2="81901"/>
                        <a14:foregroundMark x1="6735" y1="67188" x2="4758" y2="60286"/>
                        <a14:foregroundMark x1="4758" y1="60286" x2="1318" y2="63802"/>
                        <a14:foregroundMark x1="1318" y1="63802" x2="4832" y2="69661"/>
                        <a14:foregroundMark x1="4832" y1="69661" x2="7174" y2="63411"/>
                        <a14:foregroundMark x1="7174" y1="63411" x2="1464" y2="61458"/>
                        <a14:foregroundMark x1="1464" y1="61458" x2="586" y2="61589"/>
                        <a14:foregroundMark x1="1025" y1="48047" x2="7174" y2="47786"/>
                        <a14:foregroundMark x1="4539" y1="60286" x2="7321" y2="54427"/>
                        <a14:foregroundMark x1="7321" y1="54427" x2="7906" y2="62891"/>
                        <a14:foregroundMark x1="6589" y1="60938" x2="6515" y2="58724"/>
                        <a14:foregroundMark x1="4905" y1="58984" x2="6442" y2="58333"/>
                        <a14:foregroundMark x1="4685" y1="59245" x2="4539" y2="58333"/>
                        <a14:foregroundMark x1="2269" y1="55339" x2="6076" y2="55729"/>
                        <a14:backgroundMark x1="4100" y1="52344" x2="4685" y2="53669"/>
                        <a14:backgroundMark x1="3514" y1="53255" x2="3721" y2="535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1" t="4296" r="2500" b="7397"/>
          <a:stretch/>
        </p:blipFill>
        <p:spPr>
          <a:xfrm>
            <a:off x="197476" y="402464"/>
            <a:ext cx="11797048" cy="60530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DE674C-6F54-4E39-8BB1-197DB65B21C3}"/>
              </a:ext>
            </a:extLst>
          </p:cNvPr>
          <p:cNvSpPr txBox="1"/>
          <p:nvPr/>
        </p:nvSpPr>
        <p:spPr>
          <a:xfrm>
            <a:off x="3841367" y="159051"/>
            <a:ext cx="49648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solidFill>
                  <a:schemeClr val="bg1">
                    <a:lumMod val="95000"/>
                  </a:schemeClr>
                </a:solidFill>
              </a:rPr>
              <a:t>Exam Linux Environment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F7A982-FE4C-4AA1-B730-091DC4B91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1" y="2485623"/>
            <a:ext cx="1017431" cy="10603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26F81B-2809-4A48-B9C7-73A7C0655EF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605" b="69528" l="9722" r="89815">
                        <a14:foregroundMark x1="56481" y1="39485" x2="38426" y2="60515"/>
                        <a14:foregroundMark x1="38426" y1="60515" x2="40278" y2="50644"/>
                        <a14:foregroundMark x1="61111" y1="23605" x2="82407" y2="23605"/>
                        <a14:foregroundMark x1="26852" y1="68240" x2="56481" y2="68240"/>
                        <a14:foregroundMark x1="59259" y1="47639" x2="64352" y2="46781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519" b="24612"/>
          <a:stretch/>
        </p:blipFill>
        <p:spPr>
          <a:xfrm>
            <a:off x="31597" y="3319291"/>
            <a:ext cx="1265270" cy="77619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9F39C7-99A2-42EC-8BE4-AA771447DC7A}"/>
              </a:ext>
            </a:extLst>
          </p:cNvPr>
          <p:cNvCxnSpPr>
            <a:cxnSpLocks/>
          </p:cNvCxnSpPr>
          <p:nvPr/>
        </p:nvCxnSpPr>
        <p:spPr>
          <a:xfrm>
            <a:off x="1120462" y="3015804"/>
            <a:ext cx="4250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A2022AD-D4CF-48D4-B9CA-651C876475C8}"/>
              </a:ext>
            </a:extLst>
          </p:cNvPr>
          <p:cNvSpPr txBox="1"/>
          <p:nvPr/>
        </p:nvSpPr>
        <p:spPr>
          <a:xfrm flipH="1">
            <a:off x="1534730" y="2877304"/>
            <a:ext cx="3719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>
                    <a:lumMod val="95000"/>
                  </a:schemeClr>
                </a:solidFill>
              </a:rPr>
              <a:t>Click this icon to open question paper</a:t>
            </a:r>
          </a:p>
        </p:txBody>
      </p:sp>
    </p:spTree>
    <p:extLst>
      <p:ext uri="{BB962C8B-B14F-4D97-AF65-F5344CB8AC3E}">
        <p14:creationId xmlns:p14="http://schemas.microsoft.com/office/powerpoint/2010/main" val="2536826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74BB3F1-DEC2-4315-B347-4E95865D3D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" t="3920" r="2288" b="7585"/>
          <a:stretch/>
        </p:blipFill>
        <p:spPr>
          <a:xfrm>
            <a:off x="128789" y="103031"/>
            <a:ext cx="11925836" cy="6645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9D742E-2ED4-4170-974D-CF4A1567E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731"/>
            <a:ext cx="12054625" cy="48810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FBA648-9A71-4F19-8AB2-4D92236C44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99315"/>
            <a:ext cx="12054624" cy="34294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2ACF07C-62B8-4CF0-9F45-80CE6C04EF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54624" cy="1017431"/>
          </a:xfrm>
          <a:prstGeom prst="rect">
            <a:avLst/>
          </a:prstGeom>
        </p:spPr>
      </p:pic>
      <p:sp>
        <p:nvSpPr>
          <p:cNvPr id="19" name="Speech Bubble: Oval 18">
            <a:extLst>
              <a:ext uri="{FF2B5EF4-FFF2-40B4-BE49-F238E27FC236}">
                <a16:creationId xmlns:a16="http://schemas.microsoft.com/office/drawing/2014/main" id="{D71459BC-034B-418D-8ADE-9351307AAEE3}"/>
              </a:ext>
            </a:extLst>
          </p:cNvPr>
          <p:cNvSpPr/>
          <p:nvPr/>
        </p:nvSpPr>
        <p:spPr>
          <a:xfrm>
            <a:off x="6283216" y="1384480"/>
            <a:ext cx="3337302" cy="592011"/>
          </a:xfrm>
          <a:prstGeom prst="wedgeEllipseCallout">
            <a:avLst>
              <a:gd name="adj1" fmla="val -40866"/>
              <a:gd name="adj2" fmla="val -73263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Click it to open initial setup page</a:t>
            </a:r>
          </a:p>
        </p:txBody>
      </p:sp>
    </p:spTree>
    <p:extLst>
      <p:ext uri="{BB962C8B-B14F-4D97-AF65-F5344CB8AC3E}">
        <p14:creationId xmlns:p14="http://schemas.microsoft.com/office/powerpoint/2010/main" val="2026736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74BB3F1-DEC2-4315-B347-4E95865D3D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" t="3920" r="2288" b="7585"/>
          <a:stretch/>
        </p:blipFill>
        <p:spPr>
          <a:xfrm>
            <a:off x="128789" y="103031"/>
            <a:ext cx="11925836" cy="6645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3AD654-99B6-489F-A16B-0511848DBF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2" y="817808"/>
            <a:ext cx="11964473" cy="48810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D09D3A-DFEA-464C-AAA9-2FD0B1AACC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2" y="103031"/>
            <a:ext cx="11964473" cy="10174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9C5ECD-C5D2-462C-B06B-CD4FAB672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2" y="1848118"/>
            <a:ext cx="11973059" cy="500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71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78134E-5781-469F-8E7A-AB3C36F86B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13" b="91016" l="366" r="95388">
                        <a14:foregroundMark x1="1903" y1="6641" x2="6955" y2="6510"/>
                        <a14:foregroundMark x1="6955" y1="6510" x2="50073" y2="7813"/>
                        <a14:foregroundMark x1="50073" y1="7813" x2="95461" y2="28516"/>
                        <a14:foregroundMark x1="95461" y1="28516" x2="95461" y2="28516"/>
                        <a14:foregroundMark x1="77086" y1="9375" x2="81186" y2="22526"/>
                        <a14:foregroundMark x1="81186" y1="22526" x2="84700" y2="66146"/>
                        <a14:foregroundMark x1="84700" y1="66146" x2="73060" y2="83073"/>
                        <a14:foregroundMark x1="73060" y1="83073" x2="26720" y2="72656"/>
                        <a14:foregroundMark x1="26720" y1="72656" x2="12299" y2="9505"/>
                        <a14:foregroundMark x1="12299" y1="9505" x2="10249" y2="17839"/>
                        <a14:foregroundMark x1="10249" y1="17839" x2="4905" y2="26563"/>
                        <a14:foregroundMark x1="4905" y1="26563" x2="11493" y2="17578"/>
                        <a14:foregroundMark x1="11493" y1="17578" x2="6808" y2="24089"/>
                        <a14:foregroundMark x1="6808" y1="24089" x2="6223" y2="23177"/>
                        <a14:foregroundMark x1="6442" y1="23177" x2="11786" y2="23047"/>
                        <a14:foregroundMark x1="11786" y1="23047" x2="7247" y2="13932"/>
                        <a14:foregroundMark x1="7247" y1="13932" x2="8272" y2="6641"/>
                        <a14:foregroundMark x1="8272" y1="6641" x2="4832" y2="10286"/>
                        <a14:foregroundMark x1="4832" y1="10286" x2="28770" y2="7813"/>
                        <a14:foregroundMark x1="28770" y1="7813" x2="29136" y2="7813"/>
                        <a14:foregroundMark x1="1098" y1="11979" x2="12518" y2="61719"/>
                        <a14:foregroundMark x1="12518" y1="61719" x2="11347" y2="77083"/>
                        <a14:foregroundMark x1="11347" y1="77083" x2="5271" y2="82813"/>
                        <a14:foregroundMark x1="5271" y1="82813" x2="9297" y2="76823"/>
                        <a14:foregroundMark x1="9297" y1="76823" x2="7394" y2="94271"/>
                        <a14:foregroundMark x1="7394" y1="94271" x2="3294" y2="78646"/>
                        <a14:foregroundMark x1="3294" y1="78646" x2="4173" y2="94401"/>
                        <a14:foregroundMark x1="4173" y1="94401" x2="23939" y2="97656"/>
                        <a14:foregroundMark x1="23939" y1="97656" x2="88873" y2="87370"/>
                        <a14:foregroundMark x1="88873" y1="87370" x2="94729" y2="88932"/>
                        <a14:foregroundMark x1="94729" y1="88932" x2="93924" y2="20182"/>
                        <a14:foregroundMark x1="93924" y1="20182" x2="85066" y2="10807"/>
                        <a14:foregroundMark x1="85066" y1="10807" x2="45681" y2="23438"/>
                        <a14:foregroundMark x1="45681" y1="23438" x2="21962" y2="8724"/>
                        <a14:foregroundMark x1="21962" y1="8724" x2="1684" y2="7813"/>
                        <a14:foregroundMark x1="1977" y1="67057" x2="5124" y2="62109"/>
                        <a14:foregroundMark x1="5124" y1="62109" x2="5124" y2="62109"/>
                        <a14:foregroundMark x1="1318" y1="91276" x2="8492" y2="89583"/>
                        <a14:foregroundMark x1="8492" y1="89583" x2="27526" y2="89714"/>
                        <a14:foregroundMark x1="27526" y1="89714" x2="44583" y2="87891"/>
                        <a14:foregroundMark x1="44583" y1="87891" x2="92387" y2="91016"/>
                        <a14:foregroundMark x1="1684" y1="81901" x2="1318" y2="72656"/>
                        <a14:foregroundMark x1="1318" y1="72656" x2="6662" y2="72917"/>
                        <a14:foregroundMark x1="6662" y1="72917" x2="3514" y2="81641"/>
                        <a14:foregroundMark x1="3514" y1="81641" x2="366" y2="81901"/>
                        <a14:foregroundMark x1="6735" y1="67188" x2="4758" y2="60286"/>
                        <a14:foregroundMark x1="4758" y1="60286" x2="1318" y2="63802"/>
                        <a14:foregroundMark x1="1318" y1="63802" x2="4832" y2="69661"/>
                        <a14:foregroundMark x1="4832" y1="69661" x2="7174" y2="63411"/>
                        <a14:foregroundMark x1="7174" y1="63411" x2="1464" y2="61458"/>
                        <a14:foregroundMark x1="1464" y1="61458" x2="586" y2="61589"/>
                        <a14:foregroundMark x1="1025" y1="48047" x2="7174" y2="47786"/>
                        <a14:foregroundMark x1="4539" y1="60286" x2="7321" y2="54427"/>
                        <a14:foregroundMark x1="7321" y1="54427" x2="7906" y2="62891"/>
                        <a14:foregroundMark x1="6589" y1="60938" x2="6515" y2="58724"/>
                        <a14:foregroundMark x1="4905" y1="58984" x2="6442" y2="58333"/>
                        <a14:foregroundMark x1="4685" y1="59245" x2="4539" y2="58333"/>
                        <a14:foregroundMark x1="2269" y1="55339" x2="6076" y2="55729"/>
                        <a14:backgroundMark x1="4100" y1="52344" x2="4685" y2="53669"/>
                        <a14:backgroundMark x1="3514" y1="53255" x2="3721" y2="535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1" t="4296" r="2500" b="7397"/>
          <a:stretch/>
        </p:blipFill>
        <p:spPr>
          <a:xfrm>
            <a:off x="197476" y="402464"/>
            <a:ext cx="11797048" cy="60530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F7A982-FE4C-4AA1-B730-091DC4B91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1" y="2485623"/>
            <a:ext cx="1017431" cy="10603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26F81B-2809-4A48-B9C7-73A7C0655EF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605" b="69528" l="9722" r="89815">
                        <a14:foregroundMark x1="56481" y1="39485" x2="38426" y2="60515"/>
                        <a14:foregroundMark x1="38426" y1="60515" x2="40278" y2="50644"/>
                        <a14:foregroundMark x1="61111" y1="23605" x2="82407" y2="23605"/>
                        <a14:foregroundMark x1="26852" y1="68240" x2="56481" y2="68240"/>
                        <a14:foregroundMark x1="59259" y1="47639" x2="64352" y2="46781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519" b="24612"/>
          <a:stretch/>
        </p:blipFill>
        <p:spPr>
          <a:xfrm>
            <a:off x="31597" y="3319291"/>
            <a:ext cx="1265270" cy="77619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9F39C7-99A2-42EC-8BE4-AA771447DC7A}"/>
              </a:ext>
            </a:extLst>
          </p:cNvPr>
          <p:cNvCxnSpPr>
            <a:cxnSpLocks/>
          </p:cNvCxnSpPr>
          <p:nvPr/>
        </p:nvCxnSpPr>
        <p:spPr>
          <a:xfrm>
            <a:off x="1197736" y="3684484"/>
            <a:ext cx="4250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A2022AD-D4CF-48D4-B9CA-651C876475C8}"/>
              </a:ext>
            </a:extLst>
          </p:cNvPr>
          <p:cNvSpPr txBox="1"/>
          <p:nvPr/>
        </p:nvSpPr>
        <p:spPr>
          <a:xfrm flipH="1">
            <a:off x="1612004" y="3545984"/>
            <a:ext cx="3719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>
                    <a:lumMod val="95000"/>
                  </a:schemeClr>
                </a:solidFill>
              </a:rPr>
              <a:t>Click to VM monitor to open Virtual machines</a:t>
            </a:r>
          </a:p>
        </p:txBody>
      </p:sp>
    </p:spTree>
    <p:extLst>
      <p:ext uri="{BB962C8B-B14F-4D97-AF65-F5344CB8AC3E}">
        <p14:creationId xmlns:p14="http://schemas.microsoft.com/office/powerpoint/2010/main" val="4200538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59921BB-05F5-46EF-BE76-63127CB14F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" t="3920" r="2288" b="7585"/>
          <a:stretch/>
        </p:blipFill>
        <p:spPr>
          <a:xfrm>
            <a:off x="0" y="0"/>
            <a:ext cx="12155668" cy="6857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3BDEDF4-E2ED-464D-8275-A371CED3E8E2}"/>
              </a:ext>
            </a:extLst>
          </p:cNvPr>
          <p:cNvSpPr/>
          <p:nvPr/>
        </p:nvSpPr>
        <p:spPr>
          <a:xfrm>
            <a:off x="257577" y="463640"/>
            <a:ext cx="3747753" cy="179016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735B28-1939-41D9-A13F-FDFDA489B6B1}"/>
              </a:ext>
            </a:extLst>
          </p:cNvPr>
          <p:cNvSpPr/>
          <p:nvPr/>
        </p:nvSpPr>
        <p:spPr>
          <a:xfrm>
            <a:off x="553792" y="695460"/>
            <a:ext cx="1506828" cy="618186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Node1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56B589-E67D-421C-907D-56058E8D1A02}"/>
              </a:ext>
            </a:extLst>
          </p:cNvPr>
          <p:cNvSpPr/>
          <p:nvPr/>
        </p:nvSpPr>
        <p:spPr>
          <a:xfrm>
            <a:off x="2228045" y="695460"/>
            <a:ext cx="1506828" cy="618186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Node2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AB3FA8-5669-48E7-94CE-85F7690D19A1}"/>
              </a:ext>
            </a:extLst>
          </p:cNvPr>
          <p:cNvSpPr/>
          <p:nvPr/>
        </p:nvSpPr>
        <p:spPr>
          <a:xfrm>
            <a:off x="553793" y="1474632"/>
            <a:ext cx="3181080" cy="618186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Close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40D7696-F5A0-4C7C-B672-72F7F1B0643E}"/>
              </a:ext>
            </a:extLst>
          </p:cNvPr>
          <p:cNvCxnSpPr>
            <a:cxnSpLocks/>
          </p:cNvCxnSpPr>
          <p:nvPr/>
        </p:nvCxnSpPr>
        <p:spPr>
          <a:xfrm>
            <a:off x="1841679" y="1107583"/>
            <a:ext cx="2859110" cy="4636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74FB0CB-894F-479D-8307-2C1F740A0555}"/>
              </a:ext>
            </a:extLst>
          </p:cNvPr>
          <p:cNvSpPr txBox="1"/>
          <p:nvPr/>
        </p:nvSpPr>
        <p:spPr>
          <a:xfrm>
            <a:off x="4700789" y="1414393"/>
            <a:ext cx="4216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Click this to open node1 VM options</a:t>
            </a:r>
          </a:p>
        </p:txBody>
      </p:sp>
    </p:spTree>
    <p:extLst>
      <p:ext uri="{BB962C8B-B14F-4D97-AF65-F5344CB8AC3E}">
        <p14:creationId xmlns:p14="http://schemas.microsoft.com/office/powerpoint/2010/main" val="453498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59921BB-05F5-46EF-BE76-63127CB14F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" t="3920" r="2288" b="7585"/>
          <a:stretch/>
        </p:blipFill>
        <p:spPr>
          <a:xfrm>
            <a:off x="0" y="0"/>
            <a:ext cx="12155668" cy="6857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3BDEDF4-E2ED-464D-8275-A371CED3E8E2}"/>
              </a:ext>
            </a:extLst>
          </p:cNvPr>
          <p:cNvSpPr/>
          <p:nvPr/>
        </p:nvSpPr>
        <p:spPr>
          <a:xfrm>
            <a:off x="257577" y="463639"/>
            <a:ext cx="2152763" cy="3477296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093F82-BB7A-4CB1-B454-8AD1243873FA}"/>
              </a:ext>
            </a:extLst>
          </p:cNvPr>
          <p:cNvSpPr/>
          <p:nvPr/>
        </p:nvSpPr>
        <p:spPr>
          <a:xfrm>
            <a:off x="554786" y="1033529"/>
            <a:ext cx="1558344" cy="30909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Start node1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0A734A-501D-429E-A71A-7A2E228A9081}"/>
              </a:ext>
            </a:extLst>
          </p:cNvPr>
          <p:cNvSpPr/>
          <p:nvPr/>
        </p:nvSpPr>
        <p:spPr>
          <a:xfrm>
            <a:off x="554786" y="585989"/>
            <a:ext cx="1558344" cy="30909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</a:rPr>
              <a:t>Status node1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51F3CE-5019-4B06-A52D-0A29D1B75F42}"/>
              </a:ext>
            </a:extLst>
          </p:cNvPr>
          <p:cNvSpPr/>
          <p:nvPr/>
        </p:nvSpPr>
        <p:spPr>
          <a:xfrm>
            <a:off x="554786" y="1462491"/>
            <a:ext cx="1558344" cy="30909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Stop node1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0013DD-BA29-43BC-9AA2-96F4884F31F8}"/>
              </a:ext>
            </a:extLst>
          </p:cNvPr>
          <p:cNvSpPr/>
          <p:nvPr/>
        </p:nvSpPr>
        <p:spPr>
          <a:xfrm>
            <a:off x="554786" y="2666053"/>
            <a:ext cx="1558344" cy="30909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Node1 Console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5EDF33-85BA-4D9D-A182-58525B1590C8}"/>
              </a:ext>
            </a:extLst>
          </p:cNvPr>
          <p:cNvSpPr/>
          <p:nvPr/>
        </p:nvSpPr>
        <p:spPr>
          <a:xfrm>
            <a:off x="554786" y="3496153"/>
            <a:ext cx="1558344" cy="30909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Close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F8CCB5-7182-450D-92EA-D541EE8FA609}"/>
              </a:ext>
            </a:extLst>
          </p:cNvPr>
          <p:cNvSpPr/>
          <p:nvPr/>
        </p:nvSpPr>
        <p:spPr>
          <a:xfrm>
            <a:off x="554786" y="3081103"/>
            <a:ext cx="1558344" cy="30909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Reset node1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CFF2F2-51E9-49DF-B930-68BD4760B4E6}"/>
              </a:ext>
            </a:extLst>
          </p:cNvPr>
          <p:cNvSpPr/>
          <p:nvPr/>
        </p:nvSpPr>
        <p:spPr>
          <a:xfrm>
            <a:off x="554786" y="2247808"/>
            <a:ext cx="1558344" cy="30909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Reboot node1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36F6AB7-23AC-437A-9695-7A78593B2558}"/>
              </a:ext>
            </a:extLst>
          </p:cNvPr>
          <p:cNvSpPr/>
          <p:nvPr/>
        </p:nvSpPr>
        <p:spPr>
          <a:xfrm>
            <a:off x="554786" y="1835073"/>
            <a:ext cx="1558344" cy="30909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Poweroff node1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435E17E-D222-477F-8E97-4AF328927150}"/>
              </a:ext>
            </a:extLst>
          </p:cNvPr>
          <p:cNvCxnSpPr>
            <a:stCxn id="19" idx="3"/>
          </p:cNvCxnSpPr>
          <p:nvPr/>
        </p:nvCxnSpPr>
        <p:spPr>
          <a:xfrm>
            <a:off x="2113130" y="2820600"/>
            <a:ext cx="1557349" cy="12752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62EE316-C85D-4E7E-8273-24ADB1473CC4}"/>
              </a:ext>
            </a:extLst>
          </p:cNvPr>
          <p:cNvSpPr txBox="1"/>
          <p:nvPr/>
        </p:nvSpPr>
        <p:spPr>
          <a:xfrm>
            <a:off x="3671118" y="2666053"/>
            <a:ext cx="3611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Click it to open node1 console</a:t>
            </a:r>
          </a:p>
        </p:txBody>
      </p:sp>
    </p:spTree>
    <p:extLst>
      <p:ext uri="{BB962C8B-B14F-4D97-AF65-F5344CB8AC3E}">
        <p14:creationId xmlns:p14="http://schemas.microsoft.com/office/powerpoint/2010/main" val="26254031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Rosario">
      <a:dk1>
        <a:sysClr val="windowText" lastClr="000000"/>
      </a:dk1>
      <a:lt1>
        <a:sysClr val="window" lastClr="FFFFFF"/>
      </a:lt1>
      <a:dk2>
        <a:srgbClr val="060606"/>
      </a:dk2>
      <a:lt2>
        <a:srgbClr val="C7C9D1"/>
      </a:lt2>
      <a:accent1>
        <a:srgbClr val="D24726"/>
      </a:accent1>
      <a:accent2>
        <a:srgbClr val="9F361D"/>
      </a:accent2>
      <a:accent3>
        <a:srgbClr val="F2F2F2"/>
      </a:accent3>
      <a:accent4>
        <a:srgbClr val="FFC000"/>
      </a:accent4>
      <a:accent5>
        <a:srgbClr val="A5A5A5"/>
      </a:accent5>
      <a:accent6>
        <a:srgbClr val="595959"/>
      </a:accent6>
      <a:hlink>
        <a:srgbClr val="FFC000"/>
      </a:hlink>
      <a:folHlink>
        <a:srgbClr val="75271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mport Your 3D Models.potx" id="{98FA5300-F36E-4E09-B87A-445242C647AE}" vid="{04F4B6F2-3E92-45BB-A359-066CA3EB33B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0FA0FAA1F40A48AFF9B83E7A8535C8" ma:contentTypeVersion="6" ma:contentTypeDescription="Create a new document." ma:contentTypeScope="" ma:versionID="a29564c4913de883a27ffdcfd458aeb5">
  <xsd:schema xmlns:xsd="http://www.w3.org/2001/XMLSchema" xmlns:xs="http://www.w3.org/2001/XMLSchema" xmlns:p="http://schemas.microsoft.com/office/2006/metadata/properties" xmlns:ns2="b348f026-0623-4e77-bd1b-15beed583077" xmlns:ns3="59f4de77-fb23-43c4-8afd-72bf968a030f" targetNamespace="http://schemas.microsoft.com/office/2006/metadata/properties" ma:root="true" ma:fieldsID="474b71ccdbfe1ec76872f436b686490d" ns2:_="" ns3:_="">
    <xsd:import namespace="b348f026-0623-4e77-bd1b-15beed583077"/>
    <xsd:import namespace="59f4de77-fb23-43c4-8afd-72bf968a0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48f026-0623-4e77-bd1b-15beed5830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f4de77-fb23-43c4-8afd-72bf968a0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C9EF40-9368-4E43-9CE0-AE0749FAE23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C424DE4-F957-4388-9DA7-91BC1AE59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48f026-0623-4e77-bd1b-15beed583077"/>
    <ds:schemaRef ds:uri="59f4de77-fb23-43c4-8afd-72bf968a0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45CA8FE-D82C-480E-ABF9-7B721C8E075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Import your 3D models</Template>
  <TotalTime>313</TotalTime>
  <Words>76</Words>
  <Application>Microsoft Office PowerPoint</Application>
  <PresentationFormat>Widescreen</PresentationFormat>
  <Paragraphs>26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Century Gothic</vt:lpstr>
      <vt:lpstr>Office Theme</vt:lpstr>
      <vt:lpstr>Exam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Adeveloper@ KT</dc:creator>
  <cp:lastModifiedBy>Adeveloper@ KT</cp:lastModifiedBy>
  <cp:revision>40</cp:revision>
  <dcterms:created xsi:type="dcterms:W3CDTF">2021-05-20T03:17:41Z</dcterms:created>
  <dcterms:modified xsi:type="dcterms:W3CDTF">2021-05-20T13:21:34Z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0x010100500FA0FAA1F40A48AFF9B83E7A8535C8</vt:lpwstr>
  </property>
</Properties>
</file>